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media/image5.jpg" ContentType="image/jpg"/>
  <Override PartName="/ppt/media/image6.jpg" ContentType="image/jpg"/>
  <Override PartName="/ppt/media/image7.jpg" ContentType="image/jpg"/>
  <Override PartName="/ppt/media/image8.jpg" ContentType="image/jpg"/>
  <Override PartName="/ppt/media/image9.jpg" ContentType="image/jpg"/>
  <Override PartName="/ppt/media/image17.jpg" ContentType="image/jpg"/>
  <Override PartName="/ppt/media/image23.jpg" ContentType="image/jpg"/>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42.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709" r:id="rId3"/>
    <p:sldMasterId id="2147483744" r:id="rId4"/>
    <p:sldMasterId id="2147483770" r:id="rId5"/>
    <p:sldMasterId id="2147483821" r:id="rId6"/>
    <p:sldMasterId id="2147483835" r:id="rId7"/>
    <p:sldMasterId id="2147483864" r:id="rId8"/>
    <p:sldMasterId id="2147483933" r:id="rId9"/>
  </p:sldMasterIdLst>
  <p:notesMasterIdLst>
    <p:notesMasterId r:id="rId41"/>
  </p:notesMasterIdLst>
  <p:sldIdLst>
    <p:sldId id="3159" r:id="rId10"/>
    <p:sldId id="630" r:id="rId11"/>
    <p:sldId id="4099" r:id="rId12"/>
    <p:sldId id="4212" r:id="rId13"/>
    <p:sldId id="4098" r:id="rId14"/>
    <p:sldId id="503" r:id="rId15"/>
    <p:sldId id="3279" r:id="rId16"/>
    <p:sldId id="4186" r:id="rId17"/>
    <p:sldId id="288" r:id="rId18"/>
    <p:sldId id="4369" r:id="rId19"/>
    <p:sldId id="3280" r:id="rId20"/>
    <p:sldId id="4361" r:id="rId21"/>
    <p:sldId id="4000" r:id="rId22"/>
    <p:sldId id="4370" r:id="rId23"/>
    <p:sldId id="4105" r:id="rId24"/>
    <p:sldId id="4505" r:id="rId25"/>
    <p:sldId id="4506" r:id="rId26"/>
    <p:sldId id="4078" r:id="rId27"/>
    <p:sldId id="4385" r:id="rId28"/>
    <p:sldId id="4101" r:id="rId29"/>
    <p:sldId id="4103" r:id="rId30"/>
    <p:sldId id="3320" r:id="rId31"/>
    <p:sldId id="479" r:id="rId32"/>
    <p:sldId id="4104" r:id="rId33"/>
    <p:sldId id="4090" r:id="rId34"/>
    <p:sldId id="4066" r:id="rId35"/>
    <p:sldId id="2161" r:id="rId36"/>
    <p:sldId id="4497" r:id="rId37"/>
    <p:sldId id="4504" r:id="rId38"/>
    <p:sldId id="4097" r:id="rId39"/>
    <p:sldId id="3192" r:id="rId40"/>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3C5"/>
    <a:srgbClr val="17375E"/>
    <a:srgbClr val="003E7E"/>
    <a:srgbClr val="88C4FF"/>
    <a:srgbClr val="443E7E"/>
    <a:srgbClr val="8EB4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17" autoAdjust="0"/>
    <p:restoredTop sz="95194" autoAdjust="0"/>
  </p:normalViewPr>
  <p:slideViewPr>
    <p:cSldViewPr snapToGrid="0">
      <p:cViewPr varScale="1">
        <p:scale>
          <a:sx n="46" d="100"/>
          <a:sy n="46" d="100"/>
        </p:scale>
        <p:origin x="1029"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4615384615385"/>
          <c:y val="0.14473684210526316"/>
          <c:w val="0.83333333333333337"/>
          <c:h val="0.85526315789473684"/>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B76-4D1B-92EF-001FA1D6306F}"/>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CB76-4D1B-92EF-001FA1D6306F}"/>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CB76-4D1B-92EF-001FA1D6306F}"/>
              </c:ext>
            </c:extLst>
          </c:dPt>
          <c:dPt>
            <c:idx val="3"/>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7-CB76-4D1B-92EF-001FA1D6306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20</c:v>
                </c:pt>
                <c:pt idx="2">
                  <c:v>30</c:v>
                </c:pt>
                <c:pt idx="3">
                  <c:v>40</c:v>
                </c:pt>
              </c:numCache>
            </c:numRef>
          </c:val>
          <c:extLst>
            <c:ext xmlns:c16="http://schemas.microsoft.com/office/drawing/2014/chart" uri="{C3380CC4-5D6E-409C-BE32-E72D297353CC}">
              <c16:uniqueId val="{00000008-CB76-4D1B-92EF-001FA1D6306F}"/>
            </c:ext>
          </c:extLst>
        </c:ser>
        <c:dLbls>
          <c:showLegendKey val="0"/>
          <c:showVal val="0"/>
          <c:showCatName val="0"/>
          <c:showSerName val="0"/>
          <c:showPercent val="0"/>
          <c:showBubbleSize val="0"/>
          <c:showLeaderLines val="1"/>
        </c:dLbls>
        <c:firstSliceAng val="0"/>
        <c:holeSize val="53"/>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F36BC994-FD62-4F70-AD76-61A122521D14}" type="datetimeFigureOut">
              <a:rPr lang="en-US" smtClean="0"/>
              <a:t>2/26/2026</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7DCC86F4-3B26-4D53-99BA-E67B402B0979}" type="slidenum">
              <a:rPr lang="en-US" smtClean="0"/>
              <a:t>‹#›</a:t>
            </a:fld>
            <a:endParaRPr lang="en-US" dirty="0"/>
          </a:p>
        </p:txBody>
      </p:sp>
    </p:spTree>
    <p:extLst>
      <p:ext uri="{BB962C8B-B14F-4D97-AF65-F5344CB8AC3E}">
        <p14:creationId xmlns:p14="http://schemas.microsoft.com/office/powerpoint/2010/main" val="302207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94604-1DFF-0B4C-963C-CB3769E1F253}" type="slidenum">
              <a:rPr lang="en-US" smtClean="0"/>
              <a:t>1</a:t>
            </a:fld>
            <a:endParaRPr lang="en-US" dirty="0"/>
          </a:p>
        </p:txBody>
      </p:sp>
    </p:spTree>
    <p:extLst>
      <p:ext uri="{BB962C8B-B14F-4D97-AF65-F5344CB8AC3E}">
        <p14:creationId xmlns:p14="http://schemas.microsoft.com/office/powerpoint/2010/main" val="2684367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063" y="714375"/>
            <a:ext cx="6335712" cy="3565525"/>
          </a:xfrm>
        </p:spPr>
      </p:sp>
      <p:sp>
        <p:nvSpPr>
          <p:cNvPr id="3" name="Notes Placeholder 2"/>
          <p:cNvSpPr>
            <a:spLocks noGrp="1"/>
          </p:cNvSpPr>
          <p:nvPr>
            <p:ph type="body" idx="1"/>
          </p:nvPr>
        </p:nvSpPr>
        <p:spPr>
          <a:xfrm>
            <a:off x="1100236" y="4518626"/>
            <a:ext cx="4628551" cy="4278233"/>
          </a:xfrm>
        </p:spPr>
        <p:txBody>
          <a:bodyPr/>
          <a:lstStyle/>
          <a:p>
            <a:pPr marL="174630" indent="-174630">
              <a:buFont typeface="Arial"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174" rtl="0" eaLnBrk="1" fontAlgn="auto" latinLnBrk="0" hangingPunct="1">
              <a:lnSpc>
                <a:spcPct val="100000"/>
              </a:lnSpc>
              <a:spcBef>
                <a:spcPts val="0"/>
              </a:spcBef>
              <a:spcAft>
                <a:spcPts val="0"/>
              </a:spcAft>
              <a:buClrTx/>
              <a:buSzTx/>
              <a:buFontTx/>
              <a:buNone/>
              <a:tabLst/>
              <a:defRPr/>
            </a:pPr>
            <a:fld id="{5E7980A0-7F84-471F-B54D-5F5E009BDD0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74"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481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711200"/>
            <a:ext cx="6302375" cy="3546475"/>
          </a:xfrm>
        </p:spPr>
      </p:sp>
      <p:sp>
        <p:nvSpPr>
          <p:cNvPr id="3" name="Notes Placeholder 2"/>
          <p:cNvSpPr>
            <a:spLocks noGrp="1"/>
          </p:cNvSpPr>
          <p:nvPr>
            <p:ph type="body" idx="1"/>
          </p:nvPr>
        </p:nvSpPr>
        <p:spPr>
          <a:xfrm>
            <a:off x="1104235" y="4495445"/>
            <a:ext cx="4645382" cy="4256285"/>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174" rtl="0" eaLnBrk="1" fontAlgn="auto" latinLnBrk="0" hangingPunct="1">
              <a:lnSpc>
                <a:spcPct val="100000"/>
              </a:lnSpc>
              <a:spcBef>
                <a:spcPts val="0"/>
              </a:spcBef>
              <a:spcAft>
                <a:spcPts val="0"/>
              </a:spcAft>
              <a:buClrTx/>
              <a:buSzTx/>
              <a:buFontTx/>
              <a:buNone/>
              <a:tabLst/>
              <a:defRPr/>
            </a:pPr>
            <a:fld id="{5E7980A0-7F84-471F-B54D-5F5E009BDD0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74"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70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94604-1DFF-0B4C-963C-CB3769E1F25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540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711200"/>
            <a:ext cx="6303963" cy="3546475"/>
          </a:xfrm>
        </p:spPr>
      </p:sp>
      <p:sp>
        <p:nvSpPr>
          <p:cNvPr id="3" name="Notes Placeholder 2"/>
          <p:cNvSpPr>
            <a:spLocks noGrp="1"/>
          </p:cNvSpPr>
          <p:nvPr>
            <p:ph type="body" idx="1"/>
          </p:nvPr>
        </p:nvSpPr>
        <p:spPr>
          <a:xfrm>
            <a:off x="1123484" y="4495445"/>
            <a:ext cx="4726374" cy="4256285"/>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174" rtl="0" eaLnBrk="1" fontAlgn="auto" latinLnBrk="0" hangingPunct="1">
              <a:lnSpc>
                <a:spcPct val="100000"/>
              </a:lnSpc>
              <a:spcBef>
                <a:spcPts val="0"/>
              </a:spcBef>
              <a:spcAft>
                <a:spcPts val="0"/>
              </a:spcAft>
              <a:buClrTx/>
              <a:buSzTx/>
              <a:buFontTx/>
              <a:buNone/>
              <a:tabLst/>
              <a:defRPr/>
            </a:pPr>
            <a:fld id="{5E7980A0-7F84-471F-B54D-5F5E009BDD0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74"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71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C4720-6D87-F81A-C172-B60D58B44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052A8-22ED-732B-D8CD-26476D69B384}"/>
              </a:ext>
            </a:extLst>
          </p:cNvPr>
          <p:cNvSpPr>
            <a:spLocks noGrp="1" noRot="1" noChangeAspect="1"/>
          </p:cNvSpPr>
          <p:nvPr>
            <p:ph type="sldImg"/>
          </p:nvPr>
        </p:nvSpPr>
        <p:spPr>
          <a:xfrm>
            <a:off x="246063" y="714375"/>
            <a:ext cx="6335712" cy="3565525"/>
          </a:xfrm>
        </p:spPr>
        <p:txBody>
          <a:bodyPr/>
          <a:lstStyle/>
          <a:p>
            <a:endParaRPr lang="en-US"/>
          </a:p>
        </p:txBody>
      </p:sp>
      <p:sp>
        <p:nvSpPr>
          <p:cNvPr id="3" name="Notes Placeholder 2">
            <a:extLst>
              <a:ext uri="{FF2B5EF4-FFF2-40B4-BE49-F238E27FC236}">
                <a16:creationId xmlns:a16="http://schemas.microsoft.com/office/drawing/2014/main" id="{5FDDD441-38DD-973F-F9A6-A4CFCF37324D}"/>
              </a:ext>
            </a:extLst>
          </p:cNvPr>
          <p:cNvSpPr>
            <a:spLocks noGrp="1"/>
          </p:cNvSpPr>
          <p:nvPr>
            <p:ph type="body" idx="1"/>
          </p:nvPr>
        </p:nvSpPr>
        <p:spPr>
          <a:xfrm>
            <a:off x="1100236" y="4518626"/>
            <a:ext cx="4628551" cy="4278233"/>
          </a:xfrm>
        </p:spPr>
        <p:txBody>
          <a:bodyPr/>
          <a:lstStyle/>
          <a:p>
            <a:endParaRPr lang="en-US" i="0" dirty="0"/>
          </a:p>
        </p:txBody>
      </p:sp>
      <p:sp>
        <p:nvSpPr>
          <p:cNvPr id="4" name="Slide Number Placeholder 3">
            <a:extLst>
              <a:ext uri="{FF2B5EF4-FFF2-40B4-BE49-F238E27FC236}">
                <a16:creationId xmlns:a16="http://schemas.microsoft.com/office/drawing/2014/main" id="{4FDF7FF8-D9C0-6CA8-5514-5DFEE4399BB1}"/>
              </a:ext>
            </a:extLst>
          </p:cNvPr>
          <p:cNvSpPr>
            <a:spLocks noGrp="1"/>
          </p:cNvSpPr>
          <p:nvPr>
            <p:ph type="sldNum" sz="quarter" idx="10"/>
          </p:nvPr>
        </p:nvSpPr>
        <p:spPr/>
        <p:txBody>
          <a:bodyPr/>
          <a:lstStyle/>
          <a:p>
            <a:pPr marL="0" marR="0" lvl="0" indent="0" algn="r" defTabSz="914174" rtl="0" eaLnBrk="1" fontAlgn="auto" latinLnBrk="0" hangingPunct="1">
              <a:lnSpc>
                <a:spcPct val="100000"/>
              </a:lnSpc>
              <a:spcBef>
                <a:spcPts val="0"/>
              </a:spcBef>
              <a:spcAft>
                <a:spcPts val="0"/>
              </a:spcAft>
              <a:buClrTx/>
              <a:buSzTx/>
              <a:buFontTx/>
              <a:buNone/>
              <a:tabLst/>
              <a:defRPr/>
            </a:pPr>
            <a:fld id="{5E7980A0-7F84-471F-B54D-5F5E009BDD0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74"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24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94604-1DFF-0B4C-963C-CB3769E1F25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976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94604-1DFF-0B4C-963C-CB3769E1F25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82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94604-1DFF-0B4C-963C-CB3769E1F25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815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94604-1DFF-0B4C-963C-CB3769E1F253}" type="slidenum">
              <a:rPr lang="en-US" smtClean="0"/>
              <a:t>25</a:t>
            </a:fld>
            <a:endParaRPr lang="en-US" dirty="0"/>
          </a:p>
        </p:txBody>
      </p:sp>
    </p:spTree>
    <p:extLst>
      <p:ext uri="{BB962C8B-B14F-4D97-AF65-F5344CB8AC3E}">
        <p14:creationId xmlns:p14="http://schemas.microsoft.com/office/powerpoint/2010/main" val="2849788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94604-1DFF-0B4C-963C-CB3769E1F25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0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882">
              <a:defRPr/>
            </a:pPr>
            <a:fld id="{80694604-1DFF-0B4C-963C-CB3769E1F253}" type="slidenum">
              <a:rPr lang="en-US" sz="1400">
                <a:solidFill>
                  <a:prstClr val="black"/>
                </a:solidFill>
                <a:latin typeface="Calibri" panose="020F0502020204030204"/>
              </a:rPr>
              <a:pPr defTabSz="924882">
                <a:defRPr/>
              </a:pPr>
              <a:t>2</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112205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8299">
              <a:defRPr/>
            </a:pPr>
            <a:fld id="{80694604-1DFF-0B4C-963C-CB3769E1F253}" type="slidenum">
              <a:rPr lang="en-US" sz="1400">
                <a:solidFill>
                  <a:prstClr val="black"/>
                </a:solidFill>
                <a:latin typeface="Calibri" panose="020F0502020204030204"/>
              </a:rPr>
              <a:pPr defTabSz="928299">
                <a:defRPr/>
              </a:pPr>
              <a:t>27</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576183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270D5-5879-20A5-0A89-5FEF3BB57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87894-8DBA-E072-C5E6-0CCB7CDB0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84CD9-1E31-A2D1-A00A-2214E79290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CC6B37-873C-3BAB-F266-B69AC994F873}"/>
              </a:ext>
            </a:extLst>
          </p:cNvPr>
          <p:cNvSpPr>
            <a:spLocks noGrp="1"/>
          </p:cNvSpPr>
          <p:nvPr>
            <p:ph type="sldNum" sz="quarter" idx="5"/>
          </p:nvPr>
        </p:nvSpPr>
        <p:spPr/>
        <p:txBody>
          <a:bodyPr/>
          <a:lstStyle/>
          <a:p>
            <a:pPr marL="0" marR="0" lvl="0" indent="0" algn="r" defTabSz="938580" rtl="0" eaLnBrk="1" fontAlgn="auto" latinLnBrk="0" hangingPunct="1">
              <a:lnSpc>
                <a:spcPct val="100000"/>
              </a:lnSpc>
              <a:spcBef>
                <a:spcPts val="0"/>
              </a:spcBef>
              <a:spcAft>
                <a:spcPts val="0"/>
              </a:spcAft>
              <a:buClrTx/>
              <a:buSzTx/>
              <a:buFontTx/>
              <a:buNone/>
              <a:tabLst/>
              <a:defRPr/>
            </a:pPr>
            <a:fld id="{80694604-1DFF-0B4C-963C-CB3769E1F253}"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858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3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C86F4-3B26-4D53-99BA-E67B402B0979}" type="slidenum">
              <a:rPr lang="en-US" smtClean="0"/>
              <a:t>30</a:t>
            </a:fld>
            <a:endParaRPr lang="en-US" dirty="0"/>
          </a:p>
        </p:txBody>
      </p:sp>
    </p:spTree>
    <p:extLst>
      <p:ext uri="{BB962C8B-B14F-4D97-AF65-F5344CB8AC3E}">
        <p14:creationId xmlns:p14="http://schemas.microsoft.com/office/powerpoint/2010/main" val="580982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8299">
              <a:defRPr/>
            </a:pPr>
            <a:fld id="{80694604-1DFF-0B4C-963C-CB3769E1F253}" type="slidenum">
              <a:rPr lang="en-US" sz="1400">
                <a:solidFill>
                  <a:prstClr val="black"/>
                </a:solidFill>
                <a:latin typeface="Calibri" panose="020F0502020204030204"/>
              </a:rPr>
              <a:pPr defTabSz="928299">
                <a:defRPr/>
              </a:pPr>
              <a:t>31</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556771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882">
              <a:defRPr/>
            </a:pPr>
            <a:fld id="{80694604-1DFF-0B4C-963C-CB3769E1F253}" type="slidenum">
              <a:rPr lang="en-US" sz="1400">
                <a:solidFill>
                  <a:prstClr val="black"/>
                </a:solidFill>
                <a:latin typeface="Calibri" panose="020F0502020204030204"/>
              </a:rPr>
              <a:pPr defTabSz="924882">
                <a:defRPr/>
              </a:pPr>
              <a:t>3</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198107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882">
              <a:defRPr/>
            </a:pPr>
            <a:fld id="{80694604-1DFF-0B4C-963C-CB3769E1F253}" type="slidenum">
              <a:rPr lang="en-US" sz="1400">
                <a:solidFill>
                  <a:prstClr val="black"/>
                </a:solidFill>
                <a:latin typeface="Calibri" panose="020F0502020204030204"/>
              </a:rPr>
              <a:pPr defTabSz="924882">
                <a:defRPr/>
              </a:pPr>
              <a:t>4</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890671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882">
              <a:defRPr/>
            </a:pPr>
            <a:fld id="{80694604-1DFF-0B4C-963C-CB3769E1F253}" type="slidenum">
              <a:rPr lang="en-US" sz="1400">
                <a:solidFill>
                  <a:prstClr val="black"/>
                </a:solidFill>
                <a:latin typeface="Calibri" panose="020F0502020204030204"/>
              </a:rPr>
              <a:pPr defTabSz="924882">
                <a:defRPr/>
              </a:pPr>
              <a:t>5</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67732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05" rtl="0" eaLnBrk="1" fontAlgn="auto" latinLnBrk="0" hangingPunct="1">
              <a:lnSpc>
                <a:spcPct val="100000"/>
              </a:lnSpc>
              <a:spcBef>
                <a:spcPts val="0"/>
              </a:spcBef>
              <a:spcAft>
                <a:spcPts val="0"/>
              </a:spcAft>
              <a:buClrTx/>
              <a:buSzTx/>
              <a:buFontTx/>
              <a:buNone/>
              <a:tabLst/>
              <a:defRPr/>
            </a:pPr>
            <a:fld id="{80694604-1DFF-0B4C-963C-CB3769E1F253}"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5"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05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94604-1DFF-0B4C-963C-CB3769E1F25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9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063" y="714375"/>
            <a:ext cx="6335712" cy="3565525"/>
          </a:xfrm>
        </p:spPr>
      </p:sp>
      <p:sp>
        <p:nvSpPr>
          <p:cNvPr id="3" name="Notes Placeholder 2"/>
          <p:cNvSpPr>
            <a:spLocks noGrp="1"/>
          </p:cNvSpPr>
          <p:nvPr>
            <p:ph type="body" idx="1"/>
          </p:nvPr>
        </p:nvSpPr>
        <p:spPr>
          <a:xfrm>
            <a:off x="1100236" y="4518626"/>
            <a:ext cx="4628551" cy="4278233"/>
          </a:xfrm>
        </p:spPr>
        <p:txBody>
          <a:bodyPr/>
          <a:lstStyle/>
          <a:p>
            <a:endParaRPr lang="en-US" i="0" dirty="0"/>
          </a:p>
        </p:txBody>
      </p:sp>
      <p:sp>
        <p:nvSpPr>
          <p:cNvPr id="4" name="Slide Number Placeholder 3"/>
          <p:cNvSpPr>
            <a:spLocks noGrp="1"/>
          </p:cNvSpPr>
          <p:nvPr>
            <p:ph type="sldNum" sz="quarter" idx="10"/>
          </p:nvPr>
        </p:nvSpPr>
        <p:spPr/>
        <p:txBody>
          <a:bodyPr/>
          <a:lstStyle/>
          <a:p>
            <a:pPr marL="0" marR="0" lvl="0" indent="0" algn="r" defTabSz="914174" rtl="0" eaLnBrk="1" fontAlgn="auto" latinLnBrk="0" hangingPunct="1">
              <a:lnSpc>
                <a:spcPct val="100000"/>
              </a:lnSpc>
              <a:spcBef>
                <a:spcPts val="0"/>
              </a:spcBef>
              <a:spcAft>
                <a:spcPts val="0"/>
              </a:spcAft>
              <a:buClrTx/>
              <a:buSzTx/>
              <a:buFontTx/>
              <a:buNone/>
              <a:tabLst/>
              <a:defRPr/>
            </a:pPr>
            <a:fld id="{5E7980A0-7F84-471F-B54D-5F5E009BDD0C}"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74"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327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94604-1DFF-0B4C-963C-CB3769E1F25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200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7.xml"/><Relationship Id="rId4" Type="http://schemas.openxmlformats.org/officeDocument/2006/relationships/image" Target="../media/image24.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8.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8.xml"/><Relationship Id="rId4" Type="http://schemas.openxmlformats.org/officeDocument/2006/relationships/image" Target="../media/image24.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Master" Target="../slideMasters/slideMaster5.xml"/><Relationship Id="rId5" Type="http://schemas.openxmlformats.org/officeDocument/2006/relationships/image" Target="../media/image40.png"/><Relationship Id="rId4" Type="http://schemas.openxmlformats.org/officeDocument/2006/relationships/image" Target="../media/image2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9.png"/><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pn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CAD0-E319-4FC7-BF33-FEE4B8CEFA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18CDF2-F925-41ED-AD5E-CC4F6A8332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92E117-1945-465F-AF9C-BC4928FADB2E}"/>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5" name="Footer Placeholder 4">
            <a:extLst>
              <a:ext uri="{FF2B5EF4-FFF2-40B4-BE49-F238E27FC236}">
                <a16:creationId xmlns:a16="http://schemas.microsoft.com/office/drawing/2014/main" id="{DA34B5D2-2B25-45ED-BE4D-C4E0B01A20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08199B-DDD7-4246-82B3-2F21B8A6A41A}"/>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656710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43639-C073-44C0-A3E1-EBEE986AF1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A65D2-B233-4814-8513-B6E0C34B8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925657-3D0B-4CF4-ADF0-AF353A1BB4F9}"/>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5" name="Footer Placeholder 4">
            <a:extLst>
              <a:ext uri="{FF2B5EF4-FFF2-40B4-BE49-F238E27FC236}">
                <a16:creationId xmlns:a16="http://schemas.microsoft.com/office/drawing/2014/main" id="{6B72C561-017F-41FA-8CA4-DFCA07FAA9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B4D046-0C79-4E30-8761-E6F78D89E613}"/>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4491762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471"/>
            <a:ext cx="12205305" cy="6867472"/>
          </a:xfrm>
          <a:prstGeom prst="rect">
            <a:avLst/>
          </a:prstGeom>
        </p:spPr>
      </p:pic>
      <p:sp>
        <p:nvSpPr>
          <p:cNvPr id="13" name="object 3"/>
          <p:cNvSpPr/>
          <p:nvPr userDrawn="1"/>
        </p:nvSpPr>
        <p:spPr>
          <a:xfrm>
            <a:off x="-1" y="-9473"/>
            <a:ext cx="12205305" cy="6867472"/>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p>
        </p:txBody>
      </p:sp>
      <p:sp>
        <p:nvSpPr>
          <p:cNvPr id="7" name="Holder 2"/>
          <p:cNvSpPr>
            <a:spLocks noGrp="1"/>
          </p:cNvSpPr>
          <p:nvPr>
            <p:ph type="title"/>
          </p:nvPr>
        </p:nvSpPr>
        <p:spPr>
          <a:xfrm>
            <a:off x="203200" y="106255"/>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8"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1"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41013518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5_Scientist Background">
    <p:spTree>
      <p:nvGrpSpPr>
        <p:cNvPr id="1" name=""/>
        <p:cNvGrpSpPr/>
        <p:nvPr/>
      </p:nvGrpSpPr>
      <p:grpSpPr>
        <a:xfrm>
          <a:off x="0" y="0"/>
          <a:ext cx="0" cy="0"/>
          <a:chOff x="0" y="0"/>
          <a:chExt cx="0" cy="0"/>
        </a:xfrm>
      </p:grpSpPr>
      <p:sp>
        <p:nvSpPr>
          <p:cNvPr id="20" name="object 13"/>
          <p:cNvSpPr/>
          <p:nvPr userDrawn="1"/>
        </p:nvSpPr>
        <p:spPr>
          <a:xfrm>
            <a:off x="0" y="1186"/>
            <a:ext cx="12192000" cy="6855631"/>
          </a:xfrm>
          <a:prstGeom prst="rect">
            <a:avLst/>
          </a:prstGeom>
          <a:blipFill dpi="0" rotWithShape="1">
            <a:blip r:embed="rId2"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11585"/>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20923615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ET">
    <p:spTree>
      <p:nvGrpSpPr>
        <p:cNvPr id="1" name=""/>
        <p:cNvGrpSpPr/>
        <p:nvPr/>
      </p:nvGrpSpPr>
      <p:grpSpPr>
        <a:xfrm>
          <a:off x="0" y="0"/>
          <a:ext cx="0" cy="0"/>
          <a:chOff x="0" y="0"/>
          <a:chExt cx="0" cy="0"/>
        </a:xfrm>
      </p:grpSpPr>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1" y="0"/>
            <a:ext cx="3894140" cy="1246099"/>
          </a:xfrm>
          <a:prstGeom prst="rect">
            <a:avLst/>
          </a:prstGeom>
        </p:spPr>
      </p:pic>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384117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cetadote v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062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cetadote v2">
    <p:spTree>
      <p:nvGrpSpPr>
        <p:cNvPr id="1" name=""/>
        <p:cNvGrpSpPr/>
        <p:nvPr/>
      </p:nvGrpSpPr>
      <p:grpSpPr>
        <a:xfrm>
          <a:off x="0" y="0"/>
          <a:ext cx="0" cy="0"/>
          <a:chOff x="0" y="0"/>
          <a:chExt cx="0" cy="0"/>
        </a:xfrm>
      </p:grpSpPr>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object 16"/>
          <p:cNvSpPr/>
          <p:nvPr userDrawn="1"/>
        </p:nvSpPr>
        <p:spPr>
          <a:xfrm>
            <a:off x="203200" y="200985"/>
            <a:ext cx="5323776" cy="97206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9" name="object 2"/>
          <p:cNvSpPr/>
          <p:nvPr userDrawn="1"/>
        </p:nvSpPr>
        <p:spPr>
          <a:xfrm>
            <a:off x="9042401" y="1"/>
            <a:ext cx="3149599" cy="6855631"/>
          </a:xfrm>
          <a:prstGeom prst="rect">
            <a:avLst/>
          </a:prstGeom>
          <a:blipFill>
            <a:blip r:embed="rId3" cstate="print">
              <a:extLst>
                <a:ext uri="{28A0092B-C50C-407E-A947-70E740481C1C}">
                  <a14:useLocalDpi xmlns:a14="http://schemas.microsoft.com/office/drawing/2010/main" val="0"/>
                </a:ext>
              </a:extLst>
            </a:blip>
            <a:stretch>
              <a:fillRect/>
            </a:stretch>
          </a:blipFill>
          <a:effectLst>
            <a:softEdge rad="127000"/>
          </a:effectLst>
        </p:spPr>
        <p:txBody>
          <a:bodyPr wrap="square" lIns="0" tIns="0" rIns="0" bIns="0" rtlCol="0"/>
          <a:lstStyle/>
          <a:p>
            <a:endParaRPr sz="2397"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9597731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aldolo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1223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thyol">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636000" y="874930"/>
            <a:ext cx="3556000" cy="5398755"/>
          </a:xfrm>
          <a:prstGeom prst="rect">
            <a:avLst/>
          </a:prstGeom>
        </p:spPr>
      </p:pic>
      <p:sp>
        <p:nvSpPr>
          <p:cNvPr id="10" name="Content Placeholder 12"/>
          <p:cNvSpPr>
            <a:spLocks noGrp="1"/>
          </p:cNvSpPr>
          <p:nvPr>
            <p:ph sz="quarter" idx="11"/>
          </p:nvPr>
        </p:nvSpPr>
        <p:spPr>
          <a:xfrm>
            <a:off x="203200" y="1506898"/>
            <a:ext cx="9042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69180" y="52078"/>
            <a:ext cx="2850693" cy="1220219"/>
          </a:xfrm>
          <a:prstGeom prst="rect">
            <a:avLst/>
          </a:prstGeom>
        </p:spPr>
      </p:pic>
      <p:grpSp>
        <p:nvGrpSpPr>
          <p:cNvPr id="15" name="Group 14"/>
          <p:cNvGrpSpPr/>
          <p:nvPr userDrawn="1"/>
        </p:nvGrpSpPr>
        <p:grpSpPr>
          <a:xfrm>
            <a:off x="3096981" y="399446"/>
            <a:ext cx="3067483" cy="765926"/>
            <a:chOff x="3657599" y="2498724"/>
            <a:chExt cx="1828801" cy="457201"/>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57599" y="2574924"/>
              <a:ext cx="1828801" cy="381001"/>
            </a:xfrm>
            <a:prstGeom prst="rect">
              <a:avLst/>
            </a:prstGeom>
          </p:spPr>
        </p:pic>
        <p:sp>
          <p:nvSpPr>
            <p:cNvPr id="17" name="Oval 16"/>
            <p:cNvSpPr/>
            <p:nvPr/>
          </p:nvSpPr>
          <p:spPr>
            <a:xfrm>
              <a:off x="4419600" y="2498724"/>
              <a:ext cx="2286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dirty="0"/>
            </a:p>
          </p:txBody>
        </p:sp>
      </p:gr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41640219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ristalose">
    <p:spTree>
      <p:nvGrpSpPr>
        <p:cNvPr id="1" name=""/>
        <p:cNvGrpSpPr/>
        <p:nvPr/>
      </p:nvGrpSpPr>
      <p:grpSpPr>
        <a:xfrm>
          <a:off x="0" y="0"/>
          <a:ext cx="0" cy="0"/>
          <a:chOff x="0" y="0"/>
          <a:chExt cx="0" cy="0"/>
        </a:xfrm>
      </p:grpSpPr>
      <p:sp>
        <p:nvSpPr>
          <p:cNvPr id="7" name="object 2"/>
          <p:cNvSpPr/>
          <p:nvPr userDrawn="1"/>
        </p:nvSpPr>
        <p:spPr>
          <a:xfrm>
            <a:off x="7518224" y="790658"/>
            <a:ext cx="4673777" cy="5288536"/>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200" y="85887"/>
            <a:ext cx="4318000" cy="1125046"/>
          </a:xfrm>
          <a:prstGeom prst="rect">
            <a:avLst/>
          </a:prstGeom>
        </p:spPr>
      </p:pic>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9" name="object 6">
            <a:extLst>
              <a:ext uri="{FF2B5EF4-FFF2-40B4-BE49-F238E27FC236}">
                <a16:creationId xmlns:a16="http://schemas.microsoft.com/office/drawing/2014/main" id="{6CB8D135-B21C-4AA5-8FFD-1368E40CC7B9}"/>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9361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meclamox">
    <p:spTree>
      <p:nvGrpSpPr>
        <p:cNvPr id="1" name=""/>
        <p:cNvGrpSpPr/>
        <p:nvPr/>
      </p:nvGrpSpPr>
      <p:grpSpPr>
        <a:xfrm>
          <a:off x="0" y="0"/>
          <a:ext cx="0" cy="0"/>
          <a:chOff x="0" y="0"/>
          <a:chExt cx="0" cy="0"/>
        </a:xfrm>
      </p:grpSpPr>
      <p:grpSp>
        <p:nvGrpSpPr>
          <p:cNvPr id="4" name="Group 3"/>
          <p:cNvGrpSpPr/>
          <p:nvPr userDrawn="1"/>
        </p:nvGrpSpPr>
        <p:grpSpPr>
          <a:xfrm>
            <a:off x="9118598" y="-1030"/>
            <a:ext cx="3128436" cy="6854600"/>
            <a:chOff x="6838948" y="-774"/>
            <a:chExt cx="2346327" cy="5147297"/>
          </a:xfrm>
        </p:grpSpPr>
        <p:sp>
          <p:nvSpPr>
            <p:cNvPr id="7" name="object 2"/>
            <p:cNvSpPr/>
            <p:nvPr userDrawn="1"/>
          </p:nvSpPr>
          <p:spPr>
            <a:xfrm>
              <a:off x="6838948" y="-774"/>
              <a:ext cx="2314155" cy="514729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3" name="Freeform 2"/>
            <p:cNvSpPr/>
            <p:nvPr userDrawn="1"/>
          </p:nvSpPr>
          <p:spPr>
            <a:xfrm>
              <a:off x="9029700" y="381000"/>
              <a:ext cx="155575" cy="155575"/>
            </a:xfrm>
            <a:custGeom>
              <a:avLst/>
              <a:gdLst>
                <a:gd name="connsiteX0" fmla="*/ 0 w 155575"/>
                <a:gd name="connsiteY0" fmla="*/ 38100 h 155575"/>
                <a:gd name="connsiteX1" fmla="*/ 63500 w 155575"/>
                <a:gd name="connsiteY1" fmla="*/ 69850 h 155575"/>
                <a:gd name="connsiteX2" fmla="*/ 79375 w 155575"/>
                <a:gd name="connsiteY2" fmla="*/ 92075 h 155575"/>
                <a:gd name="connsiteX3" fmla="*/ 85725 w 155575"/>
                <a:gd name="connsiteY3" fmla="*/ 114300 h 155575"/>
                <a:gd name="connsiteX4" fmla="*/ 85725 w 155575"/>
                <a:gd name="connsiteY4" fmla="*/ 114300 h 155575"/>
                <a:gd name="connsiteX5" fmla="*/ 114300 w 155575"/>
                <a:gd name="connsiteY5" fmla="*/ 155575 h 155575"/>
                <a:gd name="connsiteX6" fmla="*/ 133350 w 155575"/>
                <a:gd name="connsiteY6" fmla="*/ 155575 h 155575"/>
                <a:gd name="connsiteX7" fmla="*/ 139700 w 155575"/>
                <a:gd name="connsiteY7" fmla="*/ 123825 h 155575"/>
                <a:gd name="connsiteX8" fmla="*/ 155575 w 155575"/>
                <a:gd name="connsiteY8" fmla="*/ 50800 h 155575"/>
                <a:gd name="connsiteX9" fmla="*/ 133350 w 155575"/>
                <a:gd name="connsiteY9" fmla="*/ 0 h 155575"/>
                <a:gd name="connsiteX10" fmla="*/ 82550 w 155575"/>
                <a:gd name="connsiteY10" fmla="*/ 12700 h 155575"/>
                <a:gd name="connsiteX11" fmla="*/ 0 w 155575"/>
                <a:gd name="connsiteY11" fmla="*/ 38100 h 1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75" h="155575">
                  <a:moveTo>
                    <a:pt x="0" y="38100"/>
                  </a:moveTo>
                  <a:lnTo>
                    <a:pt x="63500" y="69850"/>
                  </a:lnTo>
                  <a:lnTo>
                    <a:pt x="79375" y="92075"/>
                  </a:lnTo>
                  <a:lnTo>
                    <a:pt x="85725" y="114300"/>
                  </a:lnTo>
                  <a:lnTo>
                    <a:pt x="85725" y="114300"/>
                  </a:lnTo>
                  <a:lnTo>
                    <a:pt x="114300" y="155575"/>
                  </a:lnTo>
                  <a:lnTo>
                    <a:pt x="133350" y="155575"/>
                  </a:lnTo>
                  <a:lnTo>
                    <a:pt x="139700" y="123825"/>
                  </a:lnTo>
                  <a:lnTo>
                    <a:pt x="155575" y="50800"/>
                  </a:lnTo>
                  <a:lnTo>
                    <a:pt x="133350" y="0"/>
                  </a:lnTo>
                  <a:lnTo>
                    <a:pt x="82550" y="12700"/>
                  </a:lnTo>
                  <a:lnTo>
                    <a:pt x="0" y="381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dirty="0"/>
            </a:p>
          </p:txBody>
        </p:sp>
      </p:grpSp>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5" name="object 13"/>
          <p:cNvSpPr/>
          <p:nvPr userDrawn="1"/>
        </p:nvSpPr>
        <p:spPr>
          <a:xfrm>
            <a:off x="203200" y="158946"/>
            <a:ext cx="3825389" cy="105198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cxnSp>
        <p:nvCxnSpPr>
          <p:cNvPr id="5" name="Straight Connector 4"/>
          <p:cNvCxnSpPr/>
          <p:nvPr userDrawn="1"/>
        </p:nvCxnSpPr>
        <p:spPr>
          <a:xfrm>
            <a:off x="12192000" y="486233"/>
            <a:ext cx="0" cy="59870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8383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aprisol">
    <p:spTree>
      <p:nvGrpSpPr>
        <p:cNvPr id="1" name=""/>
        <p:cNvGrpSpPr/>
        <p:nvPr/>
      </p:nvGrpSpPr>
      <p:grpSpPr>
        <a:xfrm>
          <a:off x="0" y="0"/>
          <a:ext cx="0" cy="0"/>
          <a:chOff x="0" y="0"/>
          <a:chExt cx="0" cy="0"/>
        </a:xfrm>
      </p:grpSpPr>
      <p:sp>
        <p:nvSpPr>
          <p:cNvPr id="6" name="object 2"/>
          <p:cNvSpPr/>
          <p:nvPr userDrawn="1"/>
        </p:nvSpPr>
        <p:spPr>
          <a:xfrm>
            <a:off x="10365824" y="2047"/>
            <a:ext cx="1826176" cy="6271639"/>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132" y="162361"/>
            <a:ext cx="4165600" cy="104857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410275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DA5A0-A903-4A0E-A248-1AAA7F8042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EB9DD-1391-464B-8878-43143B3074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AE6A9-1AE9-418D-A107-5AE66F19C82D}"/>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5" name="Footer Placeholder 4">
            <a:extLst>
              <a:ext uri="{FF2B5EF4-FFF2-40B4-BE49-F238E27FC236}">
                <a16:creationId xmlns:a16="http://schemas.microsoft.com/office/drawing/2014/main" id="{3D8EA2EF-EEF1-4A07-A85A-906F6F7956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CEA74C-2E04-40EF-B247-5A39F76D05BB}"/>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9093701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sp>
        <p:nvSpPr>
          <p:cNvPr id="24" name="object 2"/>
          <p:cNvSpPr/>
          <p:nvPr userDrawn="1"/>
        </p:nvSpPr>
        <p:spPr>
          <a:xfrm>
            <a:off x="1" y="14663"/>
            <a:ext cx="12188857" cy="684096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27" name="object 3"/>
          <p:cNvSpPr/>
          <p:nvPr userDrawn="1"/>
        </p:nvSpPr>
        <p:spPr>
          <a:xfrm>
            <a:off x="0" y="0"/>
            <a:ext cx="12192000" cy="6879141"/>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35"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Tree>
    <p:extLst>
      <p:ext uri="{BB962C8B-B14F-4D97-AF65-F5344CB8AC3E}">
        <p14:creationId xmlns:p14="http://schemas.microsoft.com/office/powerpoint/2010/main" val="42134870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CE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1" y="0"/>
            <a:ext cx="3894140" cy="1246099"/>
          </a:xfrm>
          <a:prstGeom prst="rect">
            <a:avLst/>
          </a:prstGeom>
        </p:spPr>
      </p:pic>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9" name="object 6">
            <a:extLst>
              <a:ext uri="{FF2B5EF4-FFF2-40B4-BE49-F238E27FC236}">
                <a16:creationId xmlns:a16="http://schemas.microsoft.com/office/drawing/2014/main" id="{AD4123BC-8BB3-4276-BA73-39F4ABE5CF2A}"/>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3581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23" name="object 2"/>
          <p:cNvSpPr/>
          <p:nvPr userDrawn="1"/>
        </p:nvSpPr>
        <p:spPr>
          <a:xfrm>
            <a:off x="0" y="1"/>
            <a:ext cx="12192000" cy="6855631"/>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26" name="object 4"/>
          <p:cNvSpPr/>
          <p:nvPr userDrawn="1"/>
        </p:nvSpPr>
        <p:spPr>
          <a:xfrm>
            <a:off x="8045475" y="3747648"/>
            <a:ext cx="3635587" cy="0"/>
          </a:xfrm>
          <a:custGeom>
            <a:avLst/>
            <a:gdLst/>
            <a:ahLst/>
            <a:cxnLst/>
            <a:rect l="l" t="t" r="r" b="b"/>
            <a:pathLst>
              <a:path w="2726690">
                <a:moveTo>
                  <a:pt x="2726448" y="0"/>
                </a:moveTo>
                <a:lnTo>
                  <a:pt x="0" y="0"/>
                </a:lnTo>
              </a:path>
            </a:pathLst>
          </a:custGeom>
          <a:ln w="10579">
            <a:solidFill>
              <a:srgbClr val="0E3D79"/>
            </a:solidFill>
          </a:ln>
        </p:spPr>
        <p:txBody>
          <a:bodyPr wrap="square" lIns="0" tIns="0" rIns="0" bIns="0" rtlCol="0"/>
          <a:lstStyle/>
          <a:p>
            <a:endParaRPr sz="2397" dirty="0"/>
          </a:p>
        </p:txBody>
      </p:sp>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8540" y="2617202"/>
            <a:ext cx="5401733" cy="1150047"/>
          </a:xfrm>
          <a:prstGeom prst="rect">
            <a:avLst/>
          </a:prstGeom>
        </p:spPr>
      </p:pic>
      <p:sp>
        <p:nvSpPr>
          <p:cNvPr id="28" name="Content Placeholder 2"/>
          <p:cNvSpPr>
            <a:spLocks noGrp="1"/>
          </p:cNvSpPr>
          <p:nvPr>
            <p:ph sz="half" idx="1"/>
          </p:nvPr>
        </p:nvSpPr>
        <p:spPr>
          <a:xfrm>
            <a:off x="6528673" y="3803250"/>
            <a:ext cx="5181600" cy="1721424"/>
          </a:xfrm>
          <a:prstGeom prst="rect">
            <a:avLst/>
          </a:prstGeom>
        </p:spPr>
        <p:txBody>
          <a:bodyPr/>
          <a:lstStyle>
            <a:lvl1pPr algn="r">
              <a:defRPr sz="2663" b="1">
                <a:solidFill>
                  <a:srgbClr val="061D39"/>
                </a:solidFill>
                <a:latin typeface="Arial" panose="020B0604020202020204" pitchFamily="34" charset="0"/>
                <a:cs typeface="Arial" panose="020B0604020202020204" pitchFamily="34" charset="0"/>
              </a:defRPr>
            </a:lvl1pPr>
            <a:lvl2pPr algn="r">
              <a:defRPr sz="1864">
                <a:solidFill>
                  <a:srgbClr val="061D39"/>
                </a:solidFill>
                <a:latin typeface="Arial" panose="020B0604020202020204" pitchFamily="34" charset="0"/>
                <a:cs typeface="Arial" panose="020B0604020202020204" pitchFamily="34" charset="0"/>
              </a:defRPr>
            </a:lvl2pPr>
            <a:lvl3pPr algn="r">
              <a:defRPr sz="1864">
                <a:solidFill>
                  <a:srgbClr val="061D39"/>
                </a:solidFill>
                <a:latin typeface="Arial" panose="020B0604020202020204" pitchFamily="34" charset="0"/>
                <a:cs typeface="Arial" panose="020B0604020202020204" pitchFamily="34" charset="0"/>
              </a:defRPr>
            </a:lvl3pPr>
            <a:lvl4pPr algn="r">
              <a:defRPr sz="1864">
                <a:solidFill>
                  <a:srgbClr val="061D39"/>
                </a:solidFill>
                <a:latin typeface="Arial" panose="020B0604020202020204" pitchFamily="34" charset="0"/>
                <a:cs typeface="Arial" panose="020B0604020202020204" pitchFamily="34" charset="0"/>
              </a:defRPr>
            </a:lvl4pPr>
            <a:lvl5pPr algn="r">
              <a:defRPr sz="1864">
                <a:solidFill>
                  <a:srgbClr val="061D39"/>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4767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Standard Layout">
    <p:spTree>
      <p:nvGrpSpPr>
        <p:cNvPr id="1" name=""/>
        <p:cNvGrpSpPr/>
        <p:nvPr/>
      </p:nvGrpSpPr>
      <p:grpSpPr>
        <a:xfrm>
          <a:off x="0" y="0"/>
          <a:ext cx="0" cy="0"/>
          <a:chOff x="0" y="0"/>
          <a:chExt cx="0" cy="0"/>
        </a:xfrm>
      </p:grpSpPr>
      <p:sp>
        <p:nvSpPr>
          <p:cNvPr id="6" name="Holder 2"/>
          <p:cNvSpPr>
            <a:spLocks noGrp="1"/>
          </p:cNvSpPr>
          <p:nvPr>
            <p:ph type="title"/>
          </p:nvPr>
        </p:nvSpPr>
        <p:spPr>
          <a:xfrm>
            <a:off x="203200" y="134885"/>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7"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0"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1"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3" name="object 6">
            <a:extLst>
              <a:ext uri="{FF2B5EF4-FFF2-40B4-BE49-F238E27FC236}">
                <a16:creationId xmlns:a16="http://schemas.microsoft.com/office/drawing/2014/main" id="{6AC5DE7B-ADB3-444B-9BAA-9853A802ABCD}"/>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26541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8"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9" name="Content Placeholder 12"/>
          <p:cNvSpPr>
            <a:spLocks noGrp="1"/>
          </p:cNvSpPr>
          <p:nvPr>
            <p:ph sz="quarter" idx="11"/>
          </p:nvPr>
        </p:nvSpPr>
        <p:spPr>
          <a:xfrm>
            <a:off x="203200" y="1506898"/>
            <a:ext cx="57912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2"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4" name="Content Placeholder 12"/>
          <p:cNvSpPr>
            <a:spLocks noGrp="1"/>
          </p:cNvSpPr>
          <p:nvPr>
            <p:ph sz="quarter" idx="12"/>
          </p:nvPr>
        </p:nvSpPr>
        <p:spPr>
          <a:xfrm>
            <a:off x="6190511" y="1506898"/>
            <a:ext cx="57912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13"/>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1792021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Subtitle and Content">
    <p:spTree>
      <p:nvGrpSpPr>
        <p:cNvPr id="1" name=""/>
        <p:cNvGrpSpPr/>
        <p:nvPr/>
      </p:nvGrpSpPr>
      <p:grpSpPr>
        <a:xfrm>
          <a:off x="0" y="0"/>
          <a:ext cx="0" cy="0"/>
          <a:chOff x="0" y="0"/>
          <a:chExt cx="0" cy="0"/>
        </a:xfrm>
      </p:grpSpPr>
      <p:sp>
        <p:nvSpPr>
          <p:cNvPr id="5"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6" name="Content Placeholder 12"/>
          <p:cNvSpPr>
            <a:spLocks noGrp="1"/>
          </p:cNvSpPr>
          <p:nvPr>
            <p:ph sz="quarter" idx="11"/>
          </p:nvPr>
        </p:nvSpPr>
        <p:spPr>
          <a:xfrm>
            <a:off x="203200" y="2095452"/>
            <a:ext cx="11074400" cy="4073366"/>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0" name="Content Placeholder 12"/>
          <p:cNvSpPr>
            <a:spLocks noGrp="1"/>
          </p:cNvSpPr>
          <p:nvPr>
            <p:ph sz="quarter" idx="12" hasCustomPrompt="1"/>
          </p:nvPr>
        </p:nvSpPr>
        <p:spPr>
          <a:xfrm>
            <a:off x="203200" y="1506898"/>
            <a:ext cx="110744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Slide Number Placeholder 5"/>
          <p:cNvSpPr>
            <a:spLocks noGrp="1"/>
          </p:cNvSpPr>
          <p:nvPr>
            <p:ph type="sldNum" sz="quarter" idx="13"/>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2" name="object 6">
            <a:extLst>
              <a:ext uri="{FF2B5EF4-FFF2-40B4-BE49-F238E27FC236}">
                <a16:creationId xmlns:a16="http://schemas.microsoft.com/office/drawing/2014/main" id="{27A244B3-ED09-4187-8294-7BDA52F81640}"/>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7613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Subtitles and Comparison">
    <p:spTree>
      <p:nvGrpSpPr>
        <p:cNvPr id="1" name=""/>
        <p:cNvGrpSpPr/>
        <p:nvPr/>
      </p:nvGrpSpPr>
      <p:grpSpPr>
        <a:xfrm>
          <a:off x="0" y="0"/>
          <a:ext cx="0" cy="0"/>
          <a:chOff x="0" y="0"/>
          <a:chExt cx="0" cy="0"/>
        </a:xfrm>
      </p:grpSpPr>
      <p:sp>
        <p:nvSpPr>
          <p:cNvPr id="5"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6" name="Content Placeholder 12"/>
          <p:cNvSpPr>
            <a:spLocks noGrp="1"/>
          </p:cNvSpPr>
          <p:nvPr>
            <p:ph sz="quarter" idx="11"/>
          </p:nvPr>
        </p:nvSpPr>
        <p:spPr>
          <a:xfrm>
            <a:off x="203200" y="2095452"/>
            <a:ext cx="5791200" cy="4073366"/>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0" name="Content Placeholder 12"/>
          <p:cNvSpPr>
            <a:spLocks noGrp="1"/>
          </p:cNvSpPr>
          <p:nvPr>
            <p:ph sz="quarter" idx="12" hasCustomPrompt="1"/>
          </p:nvPr>
        </p:nvSpPr>
        <p:spPr>
          <a:xfrm>
            <a:off x="203200" y="1506898"/>
            <a:ext cx="57912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Content Placeholder 12"/>
          <p:cNvSpPr>
            <a:spLocks noGrp="1"/>
          </p:cNvSpPr>
          <p:nvPr>
            <p:ph sz="quarter" idx="13"/>
          </p:nvPr>
        </p:nvSpPr>
        <p:spPr>
          <a:xfrm>
            <a:off x="6204504" y="2095452"/>
            <a:ext cx="5791200" cy="4073366"/>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2"/>
          <p:cNvSpPr>
            <a:spLocks noGrp="1"/>
          </p:cNvSpPr>
          <p:nvPr>
            <p:ph sz="quarter" idx="14" hasCustomPrompt="1"/>
          </p:nvPr>
        </p:nvSpPr>
        <p:spPr>
          <a:xfrm>
            <a:off x="6204504" y="1506898"/>
            <a:ext cx="57912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3" name="Slide Number Placeholder 5"/>
          <p:cNvSpPr>
            <a:spLocks noGrp="1"/>
          </p:cNvSpPr>
          <p:nvPr>
            <p:ph type="sldNum" sz="quarter" idx="15"/>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7315516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Subtitle Without Content">
    <p:spTree>
      <p:nvGrpSpPr>
        <p:cNvPr id="1" name=""/>
        <p:cNvGrpSpPr/>
        <p:nvPr/>
      </p:nvGrpSpPr>
      <p:grpSpPr>
        <a:xfrm>
          <a:off x="0" y="0"/>
          <a:ext cx="0" cy="0"/>
          <a:chOff x="0" y="0"/>
          <a:chExt cx="0" cy="0"/>
        </a:xfrm>
      </p:grpSpPr>
      <p:sp>
        <p:nvSpPr>
          <p:cNvPr id="6" name="Holder 2"/>
          <p:cNvSpPr>
            <a:spLocks noGrp="1"/>
          </p:cNvSpPr>
          <p:nvPr>
            <p:ph type="title"/>
          </p:nvPr>
        </p:nvSpPr>
        <p:spPr>
          <a:xfrm>
            <a:off x="203200" y="101060"/>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7" name="Content Placeholder 12"/>
          <p:cNvSpPr>
            <a:spLocks noGrp="1"/>
          </p:cNvSpPr>
          <p:nvPr>
            <p:ph sz="quarter" idx="11" hasCustomPrompt="1"/>
          </p:nvPr>
        </p:nvSpPr>
        <p:spPr>
          <a:xfrm>
            <a:off x="203200" y="1506898"/>
            <a:ext cx="110744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0"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1"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14726367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4" name="Holder 2"/>
          <p:cNvSpPr>
            <a:spLocks noGrp="1"/>
          </p:cNvSpPr>
          <p:nvPr>
            <p:ph type="title"/>
          </p:nvPr>
        </p:nvSpPr>
        <p:spPr>
          <a:xfrm>
            <a:off x="203200" y="80334"/>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7487A135-52A8-4509-B076-F76295FED952}"/>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63840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6"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811131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4" name="Holder 2"/>
          <p:cNvSpPr>
            <a:spLocks noGrp="1"/>
          </p:cNvSpPr>
          <p:nvPr>
            <p:ph type="title"/>
          </p:nvPr>
        </p:nvSpPr>
        <p:spPr>
          <a:xfrm>
            <a:off x="203200" y="80334"/>
            <a:ext cx="5080000" cy="1076048"/>
          </a:xfrm>
          <a:prstGeom prst="rect">
            <a:avLst/>
          </a:prstGeom>
        </p:spPr>
        <p:txBody>
          <a:bodyPr lIns="0" tIns="0" rIns="0" bIns="0" anchor="ctr"/>
          <a:lstStyle>
            <a:lvl1pPr>
              <a:defRPr sz="3858" b="1" i="0">
                <a:solidFill>
                  <a:srgbClr val="0E3D79"/>
                </a:solidFill>
                <a:latin typeface="Arial Black" panose="020B0A04020102020204" pitchFamily="34" charset="0"/>
                <a:cs typeface="Arial Black" panose="020B0A04020102020204" pitchFamily="34" charset="0"/>
              </a:defRPr>
            </a:lvl1pPr>
          </a:lstStyle>
          <a:p>
            <a:endParaRPr dirty="0"/>
          </a:p>
        </p:txBody>
      </p:sp>
    </p:spTree>
    <p:extLst>
      <p:ext uri="{BB962C8B-B14F-4D97-AF65-F5344CB8AC3E}">
        <p14:creationId xmlns:p14="http://schemas.microsoft.com/office/powerpoint/2010/main" val="24923676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9_Vials Bacground">
    <p:spTree>
      <p:nvGrpSpPr>
        <p:cNvPr id="1" name=""/>
        <p:cNvGrpSpPr/>
        <p:nvPr/>
      </p:nvGrpSpPr>
      <p:grpSpPr>
        <a:xfrm>
          <a:off x="0" y="0"/>
          <a:ext cx="0" cy="0"/>
          <a:chOff x="0" y="0"/>
          <a:chExt cx="0" cy="0"/>
        </a:xfrm>
      </p:grpSpPr>
      <p:sp>
        <p:nvSpPr>
          <p:cNvPr id="46" name="object 2"/>
          <p:cNvSpPr/>
          <p:nvPr userDrawn="1"/>
        </p:nvSpPr>
        <p:spPr>
          <a:xfrm>
            <a:off x="1" y="14663"/>
            <a:ext cx="12188857" cy="684096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45" name="object 3"/>
          <p:cNvSpPr/>
          <p:nvPr userDrawn="1"/>
        </p:nvSpPr>
        <p:spPr>
          <a:xfrm>
            <a:off x="0" y="0"/>
            <a:ext cx="12192000" cy="6879141"/>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p>
        </p:txBody>
      </p:sp>
      <p:sp>
        <p:nvSpPr>
          <p:cNvPr id="25"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26"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30"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9"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28281919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0_Professionals Background">
    <p:spTree>
      <p:nvGrpSpPr>
        <p:cNvPr id="1" name=""/>
        <p:cNvGrpSpPr/>
        <p:nvPr/>
      </p:nvGrpSpPr>
      <p:grpSpPr>
        <a:xfrm>
          <a:off x="0" y="0"/>
          <a:ext cx="0" cy="0"/>
          <a:chOff x="0" y="0"/>
          <a:chExt cx="0" cy="0"/>
        </a:xfrm>
      </p:grpSpPr>
      <p:sp>
        <p:nvSpPr>
          <p:cNvPr id="44" name="object 2"/>
          <p:cNvSpPr/>
          <p:nvPr userDrawn="1"/>
        </p:nvSpPr>
        <p:spPr>
          <a:xfrm>
            <a:off x="0" y="2370"/>
            <a:ext cx="12192000" cy="6855631"/>
          </a:xfrm>
          <a:prstGeom prst="rect">
            <a:avLst/>
          </a:prstGeom>
          <a:blipFill dpi="0" rotWithShape="1">
            <a:blip r:embed="rId2"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A5B5F618-19BF-4CCC-890B-4664C5CD3B1C}"/>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527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1_Microscope Background">
    <p:spTree>
      <p:nvGrpSpPr>
        <p:cNvPr id="1" name=""/>
        <p:cNvGrpSpPr/>
        <p:nvPr/>
      </p:nvGrpSpPr>
      <p:grpSpPr>
        <a:xfrm>
          <a:off x="0" y="0"/>
          <a:ext cx="0" cy="0"/>
          <a:chOff x="0" y="0"/>
          <a:chExt cx="0" cy="0"/>
        </a:xfrm>
      </p:grpSpPr>
      <p:sp>
        <p:nvSpPr>
          <p:cNvPr id="24" name="object 2"/>
          <p:cNvSpPr/>
          <p:nvPr userDrawn="1"/>
        </p:nvSpPr>
        <p:spPr>
          <a:xfrm>
            <a:off x="0" y="1"/>
            <a:ext cx="12192000" cy="6855631"/>
          </a:xfrm>
          <a:prstGeom prst="rect">
            <a:avLst/>
          </a:prstGeom>
          <a:blipFill dpi="0" rotWithShape="1">
            <a:blip r:embed="rId2" cstate="print">
              <a:alphaModFix amt="3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FE59B2D5-FE05-4D83-9F39-1F4CCC4FDAEF}"/>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18195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2_Doctor Background">
    <p:spTree>
      <p:nvGrpSpPr>
        <p:cNvPr id="1" name=""/>
        <p:cNvGrpSpPr/>
        <p:nvPr/>
      </p:nvGrpSpPr>
      <p:grpSpPr>
        <a:xfrm>
          <a:off x="0" y="0"/>
          <a:ext cx="0" cy="0"/>
          <a:chOff x="0" y="0"/>
          <a:chExt cx="0" cy="0"/>
        </a:xfrm>
      </p:grpSpPr>
      <p:sp>
        <p:nvSpPr>
          <p:cNvPr id="23" name="object 2"/>
          <p:cNvSpPr/>
          <p:nvPr userDrawn="1"/>
        </p:nvSpPr>
        <p:spPr>
          <a:xfrm>
            <a:off x="1" y="1"/>
            <a:ext cx="12191999" cy="6855631"/>
          </a:xfrm>
          <a:prstGeom prst="rect">
            <a:avLst/>
          </a:prstGeom>
          <a:blipFill dpi="0" rotWithShape="1">
            <a:blip r:embed="rId2" cstate="print">
              <a:alphaModFix amt="1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CF62472E-DD47-40DC-8CA3-D83BDBBB5354}"/>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43724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3_IV Backgroud">
    <p:spTree>
      <p:nvGrpSpPr>
        <p:cNvPr id="1" name=""/>
        <p:cNvGrpSpPr/>
        <p:nvPr/>
      </p:nvGrpSpPr>
      <p:grpSpPr>
        <a:xfrm>
          <a:off x="0" y="0"/>
          <a:ext cx="0" cy="0"/>
          <a:chOff x="0" y="0"/>
          <a:chExt cx="0" cy="0"/>
        </a:xfrm>
      </p:grpSpPr>
      <p:sp>
        <p:nvSpPr>
          <p:cNvPr id="21" name="object 2"/>
          <p:cNvSpPr/>
          <p:nvPr userDrawn="1"/>
        </p:nvSpPr>
        <p:spPr>
          <a:xfrm>
            <a:off x="0" y="1"/>
            <a:ext cx="12192000" cy="6855631"/>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solidFill>
                <a:prstClr val="black"/>
              </a:solidFill>
            </a:endParaRPr>
          </a:p>
        </p:txBody>
      </p:sp>
      <p:sp>
        <p:nvSpPr>
          <p:cNvPr id="22" name="object 3"/>
          <p:cNvSpPr/>
          <p:nvPr userDrawn="1"/>
        </p:nvSpPr>
        <p:spPr>
          <a:xfrm>
            <a:off x="0" y="-8118"/>
            <a:ext cx="12192000" cy="6856309"/>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solidFill>
                <a:prstClr val="black"/>
              </a:solidFill>
            </a:endParaRPr>
          </a:p>
        </p:txBody>
      </p:sp>
      <p:sp>
        <p:nvSpPr>
          <p:cNvPr id="19" name="Holder 2"/>
          <p:cNvSpPr>
            <a:spLocks noGrp="1"/>
          </p:cNvSpPr>
          <p:nvPr>
            <p:ph type="title"/>
          </p:nvPr>
        </p:nvSpPr>
        <p:spPr>
          <a:xfrm>
            <a:off x="203200" y="118834"/>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2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2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9"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0" name="object 6">
            <a:extLst>
              <a:ext uri="{FF2B5EF4-FFF2-40B4-BE49-F238E27FC236}">
                <a16:creationId xmlns:a16="http://schemas.microsoft.com/office/drawing/2014/main" id="{39D5B676-8D38-45BA-9FB1-8459AF065ED3}"/>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6311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3_Beakers Background Dark">
    <p:spTree>
      <p:nvGrpSpPr>
        <p:cNvPr id="1" name=""/>
        <p:cNvGrpSpPr/>
        <p:nvPr/>
      </p:nvGrpSpPr>
      <p:grpSpPr>
        <a:xfrm>
          <a:off x="0" y="0"/>
          <a:ext cx="0" cy="0"/>
          <a:chOff x="0" y="0"/>
          <a:chExt cx="0" cy="0"/>
        </a:xfrm>
      </p:grpSpPr>
      <p:sp>
        <p:nvSpPr>
          <p:cNvPr id="19" name="object 2"/>
          <p:cNvSpPr/>
          <p:nvPr userDrawn="1"/>
        </p:nvSpPr>
        <p:spPr>
          <a:xfrm>
            <a:off x="0" y="1"/>
            <a:ext cx="12192000" cy="6855631"/>
          </a:xfrm>
          <a:prstGeom prst="rect">
            <a:avLst/>
          </a:prstGeom>
          <a:blipFill dpi="0" rotWithShape="1">
            <a:blip r:embed="rId2" cstate="print">
              <a:alphaModFix amt="3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latin typeface="Arial" panose="020B0604020202020204" pitchFamily="34" charset="0"/>
              <a:cs typeface="Arial" panose="020B0604020202020204" pitchFamily="34" charset="0"/>
            </a:endParaRPr>
          </a:p>
        </p:txBody>
      </p:sp>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10471919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4_Beakers Background L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 y="0"/>
            <a:ext cx="12193057" cy="6879141"/>
          </a:xfrm>
          <a:prstGeom prst="rect">
            <a:avLst/>
          </a:prstGeom>
        </p:spPr>
      </p:pic>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619012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471"/>
            <a:ext cx="12205305" cy="6867472"/>
          </a:xfrm>
          <a:prstGeom prst="rect">
            <a:avLst/>
          </a:prstGeom>
        </p:spPr>
      </p:pic>
      <p:sp>
        <p:nvSpPr>
          <p:cNvPr id="13" name="object 3"/>
          <p:cNvSpPr/>
          <p:nvPr userDrawn="1"/>
        </p:nvSpPr>
        <p:spPr>
          <a:xfrm>
            <a:off x="-1" y="-9473"/>
            <a:ext cx="12205305" cy="6867472"/>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p>
        </p:txBody>
      </p:sp>
      <p:sp>
        <p:nvSpPr>
          <p:cNvPr id="7" name="Holder 2"/>
          <p:cNvSpPr>
            <a:spLocks noGrp="1"/>
          </p:cNvSpPr>
          <p:nvPr>
            <p:ph type="title"/>
          </p:nvPr>
        </p:nvSpPr>
        <p:spPr>
          <a:xfrm>
            <a:off x="203200" y="106255"/>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8"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1"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14256171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Scientist Background">
    <p:spTree>
      <p:nvGrpSpPr>
        <p:cNvPr id="1" name=""/>
        <p:cNvGrpSpPr/>
        <p:nvPr/>
      </p:nvGrpSpPr>
      <p:grpSpPr>
        <a:xfrm>
          <a:off x="0" y="0"/>
          <a:ext cx="0" cy="0"/>
          <a:chOff x="0" y="0"/>
          <a:chExt cx="0" cy="0"/>
        </a:xfrm>
      </p:grpSpPr>
      <p:sp>
        <p:nvSpPr>
          <p:cNvPr id="20" name="object 13"/>
          <p:cNvSpPr/>
          <p:nvPr userDrawn="1"/>
        </p:nvSpPr>
        <p:spPr>
          <a:xfrm>
            <a:off x="0" y="1186"/>
            <a:ext cx="12192000" cy="6855631"/>
          </a:xfrm>
          <a:prstGeom prst="rect">
            <a:avLst/>
          </a:prstGeom>
          <a:blipFill dpi="0" rotWithShape="1">
            <a:blip r:embed="rId2"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11585"/>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42061091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ET">
    <p:spTree>
      <p:nvGrpSpPr>
        <p:cNvPr id="1" name=""/>
        <p:cNvGrpSpPr/>
        <p:nvPr/>
      </p:nvGrpSpPr>
      <p:grpSpPr>
        <a:xfrm>
          <a:off x="0" y="0"/>
          <a:ext cx="0" cy="0"/>
          <a:chOff x="0" y="0"/>
          <a:chExt cx="0" cy="0"/>
        </a:xfrm>
      </p:grpSpPr>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1" y="0"/>
            <a:ext cx="3894140" cy="1246099"/>
          </a:xfrm>
          <a:prstGeom prst="rect">
            <a:avLst/>
          </a:prstGeom>
        </p:spPr>
      </p:pic>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57215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Doctor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C12CE7-7E7D-4986-9AE5-4DEEE254EB51}"/>
              </a:ext>
            </a:extLst>
          </p:cNvPr>
          <p:cNvPicPr>
            <a:picLocks noChangeAspect="1"/>
          </p:cNvPicPr>
          <p:nvPr userDrawn="1"/>
        </p:nvPicPr>
        <p:blipFill>
          <a:blip r:embed="rId2">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2398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cetadote v1">
    <p:spTree>
      <p:nvGrpSpPr>
        <p:cNvPr id="1" name=""/>
        <p:cNvGrpSpPr/>
        <p:nvPr/>
      </p:nvGrpSpPr>
      <p:grpSpPr>
        <a:xfrm>
          <a:off x="0" y="0"/>
          <a:ext cx="0" cy="0"/>
          <a:chOff x="0" y="0"/>
          <a:chExt cx="0" cy="0"/>
        </a:xfrm>
      </p:grpSpPr>
      <p:sp>
        <p:nvSpPr>
          <p:cNvPr id="14" name="object 2"/>
          <p:cNvSpPr/>
          <p:nvPr userDrawn="1"/>
        </p:nvSpPr>
        <p:spPr>
          <a:xfrm>
            <a:off x="8128001" y="69736"/>
            <a:ext cx="3895239" cy="5693183"/>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object 16"/>
          <p:cNvSpPr/>
          <p:nvPr userDrawn="1"/>
        </p:nvSpPr>
        <p:spPr>
          <a:xfrm>
            <a:off x="203200" y="200985"/>
            <a:ext cx="5323776" cy="97206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9"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5" name="object 6">
            <a:extLst>
              <a:ext uri="{FF2B5EF4-FFF2-40B4-BE49-F238E27FC236}">
                <a16:creationId xmlns:a16="http://schemas.microsoft.com/office/drawing/2014/main" id="{843A6E5C-84AE-4CB3-A663-3813B3A1BE1B}"/>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8573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cetadote v2">
    <p:spTree>
      <p:nvGrpSpPr>
        <p:cNvPr id="1" name=""/>
        <p:cNvGrpSpPr/>
        <p:nvPr/>
      </p:nvGrpSpPr>
      <p:grpSpPr>
        <a:xfrm>
          <a:off x="0" y="0"/>
          <a:ext cx="0" cy="0"/>
          <a:chOff x="0" y="0"/>
          <a:chExt cx="0" cy="0"/>
        </a:xfrm>
      </p:grpSpPr>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object 16"/>
          <p:cNvSpPr/>
          <p:nvPr userDrawn="1"/>
        </p:nvSpPr>
        <p:spPr>
          <a:xfrm>
            <a:off x="203200" y="200985"/>
            <a:ext cx="5323776" cy="97206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9" name="object 2"/>
          <p:cNvSpPr/>
          <p:nvPr userDrawn="1"/>
        </p:nvSpPr>
        <p:spPr>
          <a:xfrm>
            <a:off x="9042401" y="1"/>
            <a:ext cx="3149599" cy="6855631"/>
          </a:xfrm>
          <a:prstGeom prst="rect">
            <a:avLst/>
          </a:prstGeom>
          <a:blipFill>
            <a:blip r:embed="rId3" cstate="print">
              <a:extLst>
                <a:ext uri="{28A0092B-C50C-407E-A947-70E740481C1C}">
                  <a14:useLocalDpi xmlns:a14="http://schemas.microsoft.com/office/drawing/2010/main" val="0"/>
                </a:ext>
              </a:extLst>
            </a:blip>
            <a:stretch>
              <a:fillRect/>
            </a:stretch>
          </a:blipFill>
          <a:effectLst>
            <a:softEdge rad="127000"/>
          </a:effectLst>
        </p:spPr>
        <p:txBody>
          <a:bodyPr wrap="square" lIns="0" tIns="0" rIns="0" bIns="0" rtlCol="0"/>
          <a:lstStyle/>
          <a:p>
            <a:endParaRPr sz="2397"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16479232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aldolor">
    <p:spTree>
      <p:nvGrpSpPr>
        <p:cNvPr id="1" name=""/>
        <p:cNvGrpSpPr/>
        <p:nvPr/>
      </p:nvGrpSpPr>
      <p:grpSpPr>
        <a:xfrm>
          <a:off x="0" y="0"/>
          <a:ext cx="0" cy="0"/>
          <a:chOff x="0" y="0"/>
          <a:chExt cx="0" cy="0"/>
        </a:xfrm>
      </p:grpSpPr>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object 17"/>
          <p:cNvSpPr/>
          <p:nvPr userDrawn="1"/>
        </p:nvSpPr>
        <p:spPr>
          <a:xfrm>
            <a:off x="203200" y="283334"/>
            <a:ext cx="4625339" cy="811747"/>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7089"/>
            <a:ext cx="3094992" cy="6378857"/>
          </a:xfrm>
          <a:prstGeom prst="rect">
            <a:avLst/>
          </a:prstGeom>
          <a:effectLst>
            <a:softEdge rad="31750"/>
          </a:effectLst>
        </p:spPr>
      </p:pic>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9" name="object 6">
            <a:extLst>
              <a:ext uri="{FF2B5EF4-FFF2-40B4-BE49-F238E27FC236}">
                <a16:creationId xmlns:a16="http://schemas.microsoft.com/office/drawing/2014/main" id="{7FC5072B-FA8E-4089-BAE3-2ED580EEDC80}"/>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79868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Ethyol">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636000" y="874930"/>
            <a:ext cx="3556000" cy="5398755"/>
          </a:xfrm>
          <a:prstGeom prst="rect">
            <a:avLst/>
          </a:prstGeom>
        </p:spPr>
      </p:pic>
      <p:sp>
        <p:nvSpPr>
          <p:cNvPr id="10" name="Content Placeholder 12"/>
          <p:cNvSpPr>
            <a:spLocks noGrp="1"/>
          </p:cNvSpPr>
          <p:nvPr>
            <p:ph sz="quarter" idx="11"/>
          </p:nvPr>
        </p:nvSpPr>
        <p:spPr>
          <a:xfrm>
            <a:off x="203200" y="1506898"/>
            <a:ext cx="9042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69180" y="52078"/>
            <a:ext cx="2850693" cy="1220219"/>
          </a:xfrm>
          <a:prstGeom prst="rect">
            <a:avLst/>
          </a:prstGeom>
        </p:spPr>
      </p:pic>
      <p:grpSp>
        <p:nvGrpSpPr>
          <p:cNvPr id="15" name="Group 14"/>
          <p:cNvGrpSpPr/>
          <p:nvPr userDrawn="1"/>
        </p:nvGrpSpPr>
        <p:grpSpPr>
          <a:xfrm>
            <a:off x="3096981" y="399446"/>
            <a:ext cx="3067483" cy="765926"/>
            <a:chOff x="3657599" y="2498724"/>
            <a:chExt cx="1828801" cy="457201"/>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57599" y="2574924"/>
              <a:ext cx="1828801" cy="381001"/>
            </a:xfrm>
            <a:prstGeom prst="rect">
              <a:avLst/>
            </a:prstGeom>
          </p:spPr>
        </p:pic>
        <p:sp>
          <p:nvSpPr>
            <p:cNvPr id="17" name="Oval 16"/>
            <p:cNvSpPr/>
            <p:nvPr/>
          </p:nvSpPr>
          <p:spPr>
            <a:xfrm>
              <a:off x="4419600" y="2498724"/>
              <a:ext cx="2286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dirty="0"/>
            </a:p>
          </p:txBody>
        </p:sp>
      </p:gr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21662435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ristalose">
    <p:spTree>
      <p:nvGrpSpPr>
        <p:cNvPr id="1" name=""/>
        <p:cNvGrpSpPr/>
        <p:nvPr/>
      </p:nvGrpSpPr>
      <p:grpSpPr>
        <a:xfrm>
          <a:off x="0" y="0"/>
          <a:ext cx="0" cy="0"/>
          <a:chOff x="0" y="0"/>
          <a:chExt cx="0" cy="0"/>
        </a:xfrm>
      </p:grpSpPr>
      <p:sp>
        <p:nvSpPr>
          <p:cNvPr id="7" name="object 2"/>
          <p:cNvSpPr/>
          <p:nvPr userDrawn="1"/>
        </p:nvSpPr>
        <p:spPr>
          <a:xfrm>
            <a:off x="7518224" y="790658"/>
            <a:ext cx="4673777" cy="5288536"/>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200" y="85887"/>
            <a:ext cx="4318000" cy="1125046"/>
          </a:xfrm>
          <a:prstGeom prst="rect">
            <a:avLst/>
          </a:prstGeom>
        </p:spPr>
      </p:pic>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9" name="object 6">
            <a:extLst>
              <a:ext uri="{FF2B5EF4-FFF2-40B4-BE49-F238E27FC236}">
                <a16:creationId xmlns:a16="http://schemas.microsoft.com/office/drawing/2014/main" id="{6CB8D135-B21C-4AA5-8FFD-1368E40CC7B9}"/>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1542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meclamox">
    <p:spTree>
      <p:nvGrpSpPr>
        <p:cNvPr id="1" name=""/>
        <p:cNvGrpSpPr/>
        <p:nvPr/>
      </p:nvGrpSpPr>
      <p:grpSpPr>
        <a:xfrm>
          <a:off x="0" y="0"/>
          <a:ext cx="0" cy="0"/>
          <a:chOff x="0" y="0"/>
          <a:chExt cx="0" cy="0"/>
        </a:xfrm>
      </p:grpSpPr>
      <p:grpSp>
        <p:nvGrpSpPr>
          <p:cNvPr id="4" name="Group 3"/>
          <p:cNvGrpSpPr/>
          <p:nvPr userDrawn="1"/>
        </p:nvGrpSpPr>
        <p:grpSpPr>
          <a:xfrm>
            <a:off x="9118598" y="-1030"/>
            <a:ext cx="3128436" cy="6854600"/>
            <a:chOff x="6838948" y="-774"/>
            <a:chExt cx="2346327" cy="5147297"/>
          </a:xfrm>
        </p:grpSpPr>
        <p:sp>
          <p:nvSpPr>
            <p:cNvPr id="7" name="object 2"/>
            <p:cNvSpPr/>
            <p:nvPr userDrawn="1"/>
          </p:nvSpPr>
          <p:spPr>
            <a:xfrm>
              <a:off x="6838948" y="-774"/>
              <a:ext cx="2314155" cy="514729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3" name="Freeform 2"/>
            <p:cNvSpPr/>
            <p:nvPr userDrawn="1"/>
          </p:nvSpPr>
          <p:spPr>
            <a:xfrm>
              <a:off x="9029700" y="381000"/>
              <a:ext cx="155575" cy="155575"/>
            </a:xfrm>
            <a:custGeom>
              <a:avLst/>
              <a:gdLst>
                <a:gd name="connsiteX0" fmla="*/ 0 w 155575"/>
                <a:gd name="connsiteY0" fmla="*/ 38100 h 155575"/>
                <a:gd name="connsiteX1" fmla="*/ 63500 w 155575"/>
                <a:gd name="connsiteY1" fmla="*/ 69850 h 155575"/>
                <a:gd name="connsiteX2" fmla="*/ 79375 w 155575"/>
                <a:gd name="connsiteY2" fmla="*/ 92075 h 155575"/>
                <a:gd name="connsiteX3" fmla="*/ 85725 w 155575"/>
                <a:gd name="connsiteY3" fmla="*/ 114300 h 155575"/>
                <a:gd name="connsiteX4" fmla="*/ 85725 w 155575"/>
                <a:gd name="connsiteY4" fmla="*/ 114300 h 155575"/>
                <a:gd name="connsiteX5" fmla="*/ 114300 w 155575"/>
                <a:gd name="connsiteY5" fmla="*/ 155575 h 155575"/>
                <a:gd name="connsiteX6" fmla="*/ 133350 w 155575"/>
                <a:gd name="connsiteY6" fmla="*/ 155575 h 155575"/>
                <a:gd name="connsiteX7" fmla="*/ 139700 w 155575"/>
                <a:gd name="connsiteY7" fmla="*/ 123825 h 155575"/>
                <a:gd name="connsiteX8" fmla="*/ 155575 w 155575"/>
                <a:gd name="connsiteY8" fmla="*/ 50800 h 155575"/>
                <a:gd name="connsiteX9" fmla="*/ 133350 w 155575"/>
                <a:gd name="connsiteY9" fmla="*/ 0 h 155575"/>
                <a:gd name="connsiteX10" fmla="*/ 82550 w 155575"/>
                <a:gd name="connsiteY10" fmla="*/ 12700 h 155575"/>
                <a:gd name="connsiteX11" fmla="*/ 0 w 155575"/>
                <a:gd name="connsiteY11" fmla="*/ 38100 h 1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75" h="155575">
                  <a:moveTo>
                    <a:pt x="0" y="38100"/>
                  </a:moveTo>
                  <a:lnTo>
                    <a:pt x="63500" y="69850"/>
                  </a:lnTo>
                  <a:lnTo>
                    <a:pt x="79375" y="92075"/>
                  </a:lnTo>
                  <a:lnTo>
                    <a:pt x="85725" y="114300"/>
                  </a:lnTo>
                  <a:lnTo>
                    <a:pt x="85725" y="114300"/>
                  </a:lnTo>
                  <a:lnTo>
                    <a:pt x="114300" y="155575"/>
                  </a:lnTo>
                  <a:lnTo>
                    <a:pt x="133350" y="155575"/>
                  </a:lnTo>
                  <a:lnTo>
                    <a:pt x="139700" y="123825"/>
                  </a:lnTo>
                  <a:lnTo>
                    <a:pt x="155575" y="50800"/>
                  </a:lnTo>
                  <a:lnTo>
                    <a:pt x="133350" y="0"/>
                  </a:lnTo>
                  <a:lnTo>
                    <a:pt x="82550" y="12700"/>
                  </a:lnTo>
                  <a:lnTo>
                    <a:pt x="0" y="381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dirty="0"/>
            </a:p>
          </p:txBody>
        </p:sp>
      </p:grpSp>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5" name="object 13"/>
          <p:cNvSpPr/>
          <p:nvPr userDrawn="1"/>
        </p:nvSpPr>
        <p:spPr>
          <a:xfrm>
            <a:off x="203200" y="158946"/>
            <a:ext cx="3825389" cy="105198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cxnSp>
        <p:nvCxnSpPr>
          <p:cNvPr id="5" name="Straight Connector 4"/>
          <p:cNvCxnSpPr/>
          <p:nvPr userDrawn="1"/>
        </p:nvCxnSpPr>
        <p:spPr>
          <a:xfrm>
            <a:off x="12192000" y="486233"/>
            <a:ext cx="0" cy="59870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8661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Vaprisol">
    <p:spTree>
      <p:nvGrpSpPr>
        <p:cNvPr id="1" name=""/>
        <p:cNvGrpSpPr/>
        <p:nvPr/>
      </p:nvGrpSpPr>
      <p:grpSpPr>
        <a:xfrm>
          <a:off x="0" y="0"/>
          <a:ext cx="0" cy="0"/>
          <a:chOff x="0" y="0"/>
          <a:chExt cx="0" cy="0"/>
        </a:xfrm>
      </p:grpSpPr>
      <p:sp>
        <p:nvSpPr>
          <p:cNvPr id="6" name="object 2"/>
          <p:cNvSpPr/>
          <p:nvPr userDrawn="1"/>
        </p:nvSpPr>
        <p:spPr>
          <a:xfrm>
            <a:off x="10365824" y="2047"/>
            <a:ext cx="1826176" cy="6271639"/>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132" y="162361"/>
            <a:ext cx="4165600" cy="104857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5389807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sp>
        <p:nvSpPr>
          <p:cNvPr id="24" name="object 2"/>
          <p:cNvSpPr/>
          <p:nvPr userDrawn="1"/>
        </p:nvSpPr>
        <p:spPr>
          <a:xfrm>
            <a:off x="1" y="14663"/>
            <a:ext cx="12188857" cy="684096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27" name="object 3"/>
          <p:cNvSpPr/>
          <p:nvPr userDrawn="1"/>
        </p:nvSpPr>
        <p:spPr>
          <a:xfrm>
            <a:off x="0" y="0"/>
            <a:ext cx="12192000" cy="6879141"/>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35"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Tree>
    <p:extLst>
      <p:ext uri="{BB962C8B-B14F-4D97-AF65-F5344CB8AC3E}">
        <p14:creationId xmlns:p14="http://schemas.microsoft.com/office/powerpoint/2010/main" val="26060473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B7199-706D-46C1-A54B-CBD7B09C6A7D}"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A3D67-A531-4095-8139-3C0E7977051E}" type="slidenum">
              <a:rPr lang="en-US" smtClean="0"/>
              <a:t>‹#›</a:t>
            </a:fld>
            <a:endParaRPr lang="en-US"/>
          </a:p>
        </p:txBody>
      </p:sp>
    </p:spTree>
    <p:extLst>
      <p:ext uri="{BB962C8B-B14F-4D97-AF65-F5344CB8AC3E}">
        <p14:creationId xmlns:p14="http://schemas.microsoft.com/office/powerpoint/2010/main" val="22261341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_Standard Layout">
    <p:spTree>
      <p:nvGrpSpPr>
        <p:cNvPr id="1" name=""/>
        <p:cNvGrpSpPr/>
        <p:nvPr/>
      </p:nvGrpSpPr>
      <p:grpSpPr>
        <a:xfrm>
          <a:off x="0" y="0"/>
          <a:ext cx="0" cy="0"/>
          <a:chOff x="0" y="0"/>
          <a:chExt cx="0" cy="0"/>
        </a:xfrm>
      </p:grpSpPr>
      <p:sp>
        <p:nvSpPr>
          <p:cNvPr id="7" name="Content Placeholder 12"/>
          <p:cNvSpPr>
            <a:spLocks noGrp="1"/>
          </p:cNvSpPr>
          <p:nvPr>
            <p:ph sz="quarter" idx="11"/>
          </p:nvPr>
        </p:nvSpPr>
        <p:spPr>
          <a:xfrm>
            <a:off x="203200" y="1506898"/>
            <a:ext cx="91440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0"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1"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pic>
        <p:nvPicPr>
          <p:cNvPr id="13" name="Picture 12">
            <a:extLst>
              <a:ext uri="{FF2B5EF4-FFF2-40B4-BE49-F238E27FC236}">
                <a16:creationId xmlns:a16="http://schemas.microsoft.com/office/drawing/2014/main" id="{B13CDAEE-23FC-46A3-9231-848CF329DCA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04801" y="222739"/>
            <a:ext cx="3012967" cy="1031744"/>
          </a:xfrm>
          <a:prstGeom prst="rect">
            <a:avLst/>
          </a:prstGeom>
        </p:spPr>
      </p:pic>
      <p:sp>
        <p:nvSpPr>
          <p:cNvPr id="12" name="object 6">
            <a:extLst>
              <a:ext uri="{FF2B5EF4-FFF2-40B4-BE49-F238E27FC236}">
                <a16:creationId xmlns:a16="http://schemas.microsoft.com/office/drawing/2014/main" id="{FCFD65D0-305C-4664-B216-2A785D34515A}"/>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78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23" name="object 2"/>
          <p:cNvSpPr/>
          <p:nvPr userDrawn="1"/>
        </p:nvSpPr>
        <p:spPr>
          <a:xfrm>
            <a:off x="0" y="1"/>
            <a:ext cx="12192000" cy="6855631"/>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26" name="object 4"/>
          <p:cNvSpPr/>
          <p:nvPr userDrawn="1"/>
        </p:nvSpPr>
        <p:spPr>
          <a:xfrm>
            <a:off x="8045475" y="3747648"/>
            <a:ext cx="3635587" cy="0"/>
          </a:xfrm>
          <a:custGeom>
            <a:avLst/>
            <a:gdLst/>
            <a:ahLst/>
            <a:cxnLst/>
            <a:rect l="l" t="t" r="r" b="b"/>
            <a:pathLst>
              <a:path w="2726690">
                <a:moveTo>
                  <a:pt x="2726448" y="0"/>
                </a:moveTo>
                <a:lnTo>
                  <a:pt x="0" y="0"/>
                </a:lnTo>
              </a:path>
            </a:pathLst>
          </a:custGeom>
          <a:ln w="10579">
            <a:solidFill>
              <a:srgbClr val="0E3D79"/>
            </a:solidFill>
          </a:ln>
        </p:spPr>
        <p:txBody>
          <a:bodyPr wrap="square" lIns="0" tIns="0" rIns="0" bIns="0" rtlCol="0"/>
          <a:lstStyle/>
          <a:p>
            <a:endParaRPr sz="2397" dirty="0"/>
          </a:p>
        </p:txBody>
      </p:sp>
      <p:sp>
        <p:nvSpPr>
          <p:cNvPr id="28" name="Content Placeholder 2"/>
          <p:cNvSpPr>
            <a:spLocks noGrp="1"/>
          </p:cNvSpPr>
          <p:nvPr>
            <p:ph sz="half" idx="1"/>
          </p:nvPr>
        </p:nvSpPr>
        <p:spPr>
          <a:xfrm>
            <a:off x="6528673" y="3803250"/>
            <a:ext cx="5181600" cy="1721424"/>
          </a:xfrm>
          <a:prstGeom prst="rect">
            <a:avLst/>
          </a:prstGeom>
        </p:spPr>
        <p:txBody>
          <a:bodyPr/>
          <a:lstStyle>
            <a:lvl1pPr algn="r">
              <a:defRPr sz="2663" b="1">
                <a:solidFill>
                  <a:srgbClr val="061D39"/>
                </a:solidFill>
                <a:latin typeface="Arial" panose="020B0604020202020204" pitchFamily="34" charset="0"/>
                <a:cs typeface="Arial" panose="020B0604020202020204" pitchFamily="34" charset="0"/>
              </a:defRPr>
            </a:lvl1pPr>
            <a:lvl2pPr algn="r">
              <a:defRPr sz="1864">
                <a:solidFill>
                  <a:srgbClr val="061D39"/>
                </a:solidFill>
                <a:latin typeface="Arial" panose="020B0604020202020204" pitchFamily="34" charset="0"/>
                <a:cs typeface="Arial" panose="020B0604020202020204" pitchFamily="34" charset="0"/>
              </a:defRPr>
            </a:lvl2pPr>
            <a:lvl3pPr algn="r">
              <a:defRPr sz="1864">
                <a:solidFill>
                  <a:srgbClr val="061D39"/>
                </a:solidFill>
                <a:latin typeface="Arial" panose="020B0604020202020204" pitchFamily="34" charset="0"/>
                <a:cs typeface="Arial" panose="020B0604020202020204" pitchFamily="34" charset="0"/>
              </a:defRPr>
            </a:lvl3pPr>
            <a:lvl4pPr algn="r">
              <a:defRPr sz="1864">
                <a:solidFill>
                  <a:srgbClr val="061D39"/>
                </a:solidFill>
                <a:latin typeface="Arial" panose="020B0604020202020204" pitchFamily="34" charset="0"/>
                <a:cs typeface="Arial" panose="020B0604020202020204" pitchFamily="34" charset="0"/>
              </a:defRPr>
            </a:lvl4pPr>
            <a:lvl5pPr algn="r">
              <a:defRPr sz="1864">
                <a:solidFill>
                  <a:srgbClr val="061D39"/>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picture containing text&#10;&#10;Description automatically generated">
            <a:extLst>
              <a:ext uri="{FF2B5EF4-FFF2-40B4-BE49-F238E27FC236}">
                <a16:creationId xmlns:a16="http://schemas.microsoft.com/office/drawing/2014/main" id="{6EE40363-A4A6-41CD-AE17-09B9B1C354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1496" y="2618115"/>
            <a:ext cx="5559565" cy="1185136"/>
          </a:xfrm>
          <a:prstGeom prst="rect">
            <a:avLst/>
          </a:prstGeom>
        </p:spPr>
      </p:pic>
    </p:spTree>
    <p:extLst>
      <p:ext uri="{BB962C8B-B14F-4D97-AF65-F5344CB8AC3E}">
        <p14:creationId xmlns:p14="http://schemas.microsoft.com/office/powerpoint/2010/main" val="35486651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CE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1" y="0"/>
            <a:ext cx="3894140" cy="1246099"/>
          </a:xfrm>
          <a:prstGeom prst="rect">
            <a:avLst/>
          </a:prstGeom>
        </p:spPr>
      </p:pic>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9" name="object 6">
            <a:extLst>
              <a:ext uri="{FF2B5EF4-FFF2-40B4-BE49-F238E27FC236}">
                <a16:creationId xmlns:a16="http://schemas.microsoft.com/office/drawing/2014/main" id="{AD4123BC-8BB3-4276-BA73-39F4ABE5CF2A}"/>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77070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4627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308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788150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2400" y="221984"/>
            <a:ext cx="11887200" cy="594330"/>
          </a:xfrm>
        </p:spPr>
        <p:txBody>
          <a:bodyPr lIns="0" tIns="0" rIns="0" bIns="0"/>
          <a:lstStyle>
            <a:lvl1pPr>
              <a:defRPr sz="3862" b="1" i="0">
                <a:solidFill>
                  <a:srgbClr val="0E3D79"/>
                </a:solidFill>
                <a:latin typeface="HelveticaNeueLTCom-Blk"/>
                <a:cs typeface="HelveticaNeueLTCom-Blk"/>
              </a:defRPr>
            </a:lvl1pPr>
          </a:lstStyle>
          <a:p>
            <a:endParaRPr/>
          </a:p>
        </p:txBody>
      </p:sp>
      <p:sp>
        <p:nvSpPr>
          <p:cNvPr id="3" name="Holder 3"/>
          <p:cNvSpPr>
            <a:spLocks noGrp="1"/>
          </p:cNvSpPr>
          <p:nvPr>
            <p:ph type="body" idx="1"/>
          </p:nvPr>
        </p:nvSpPr>
        <p:spPr>
          <a:xfrm>
            <a:off x="259396" y="2083198"/>
            <a:ext cx="11673209" cy="307456"/>
          </a:xfrm>
        </p:spPr>
        <p:txBody>
          <a:bodyPr lIns="0" tIns="0" rIns="0" bIns="0"/>
          <a:lstStyle>
            <a:lvl1pPr>
              <a:defRPr sz="1998" b="0" i="0">
                <a:solidFill>
                  <a:srgbClr val="061D39"/>
                </a:solidFill>
                <a:latin typeface="HelveticaNeueLTCom-Md"/>
                <a:cs typeface="HelveticaNeueLTCom-M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1479213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2400" y="221984"/>
            <a:ext cx="11887200" cy="594330"/>
          </a:xfrm>
        </p:spPr>
        <p:txBody>
          <a:bodyPr lIns="0" tIns="0" rIns="0" bIns="0"/>
          <a:lstStyle>
            <a:lvl1pPr>
              <a:defRPr sz="3862" b="1" i="0">
                <a:solidFill>
                  <a:srgbClr val="0E3D79"/>
                </a:solidFill>
                <a:latin typeface="HelveticaNeueLTCom-Blk"/>
                <a:cs typeface="HelveticaNeueLTCom-Blk"/>
              </a:defRPr>
            </a:lvl1pPr>
          </a:lstStyle>
          <a:p>
            <a:endParaRPr/>
          </a:p>
        </p:txBody>
      </p:sp>
      <p:sp>
        <p:nvSpPr>
          <p:cNvPr id="3" name="Holder 3"/>
          <p:cNvSpPr>
            <a:spLocks noGrp="1"/>
          </p:cNvSpPr>
          <p:nvPr>
            <p:ph sz="half" idx="2"/>
          </p:nvPr>
        </p:nvSpPr>
        <p:spPr>
          <a:xfrm>
            <a:off x="609600" y="1577340"/>
            <a:ext cx="5303520" cy="2308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308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7571445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2400" y="221984"/>
            <a:ext cx="11887200" cy="594330"/>
          </a:xfrm>
        </p:spPr>
        <p:txBody>
          <a:bodyPr lIns="0" tIns="0" rIns="0" bIns="0"/>
          <a:lstStyle>
            <a:lvl1pPr>
              <a:defRPr sz="3862" b="1" i="0">
                <a:solidFill>
                  <a:srgbClr val="0E3D79"/>
                </a:solidFill>
                <a:latin typeface="HelveticaNeueLTCom-Blk"/>
                <a:cs typeface="HelveticaNeueLTCom-Bl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5647102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3B37F4-7BDD-4F0E-A8CA-DE2E789CC4B9}"/>
              </a:ext>
            </a:extLst>
          </p:cNvPr>
          <p:cNvPicPr>
            <a:picLocks noChangeAspect="1"/>
          </p:cNvPicPr>
          <p:nvPr userDrawn="1"/>
        </p:nvPicPr>
        <p:blipFill>
          <a:blip r:embed="rId2">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0" y="0"/>
            <a:ext cx="12219656" cy="6869735"/>
          </a:xfrm>
          <a:prstGeom prst="rect">
            <a:avLst/>
          </a:prstGeom>
        </p:spPr>
      </p:pic>
    </p:spTree>
    <p:extLst>
      <p:ext uri="{BB962C8B-B14F-4D97-AF65-F5344CB8AC3E}">
        <p14:creationId xmlns:p14="http://schemas.microsoft.com/office/powerpoint/2010/main" val="42452500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C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2898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1_Microscope Backgroun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203200" y="7130550"/>
            <a:ext cx="3657600" cy="20499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pic>
        <p:nvPicPr>
          <p:cNvPr id="11" name="Picture 10">
            <a:extLst>
              <a:ext uri="{FF2B5EF4-FFF2-40B4-BE49-F238E27FC236}">
                <a16:creationId xmlns:a16="http://schemas.microsoft.com/office/drawing/2014/main" id="{00BE7EC4-63E8-4A26-9749-0B8EB1F9186B}"/>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502" y="0"/>
            <a:ext cx="12188996" cy="6858000"/>
          </a:xfrm>
          <a:prstGeom prst="rect">
            <a:avLst/>
          </a:prstGeom>
        </p:spPr>
      </p:pic>
    </p:spTree>
    <p:extLst>
      <p:ext uri="{BB962C8B-B14F-4D97-AF65-F5344CB8AC3E}">
        <p14:creationId xmlns:p14="http://schemas.microsoft.com/office/powerpoint/2010/main" val="8462011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2_Doctor Backgrou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C12CE7-7E7D-4986-9AE5-4DEEE254EB51}"/>
              </a:ext>
            </a:extLst>
          </p:cNvPr>
          <p:cNvPicPr>
            <a:picLocks noChangeAspect="1"/>
          </p:cNvPicPr>
          <p:nvPr userDrawn="1"/>
        </p:nvPicPr>
        <p:blipFill>
          <a:blip r:embed="rId2">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16909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Blank Background - Title Only">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BFE56861-1363-4E6C-A5CF-80557DE49F2F}"/>
              </a:ext>
            </a:extLst>
          </p:cNvPr>
          <p:cNvSpPr>
            <a:spLocks noGrp="1"/>
          </p:cNvSpPr>
          <p:nvPr>
            <p:ph type="sldNum" sz="quarter" idx="4"/>
          </p:nvPr>
        </p:nvSpPr>
        <p:spPr>
          <a:xfrm>
            <a:off x="8432801" y="7126377"/>
            <a:ext cx="2667001" cy="276551"/>
          </a:xfrm>
          <a:prstGeom prst="rect">
            <a:avLst/>
          </a:prstGeom>
        </p:spPr>
        <p:txBody>
          <a:bodyPr vert="horz" lIns="91440" tIns="45720" rIns="91440" bIns="45720" rtlCol="0" anchor="ctr"/>
          <a:lstStyle>
            <a:lvl1pPr algn="r">
              <a:defRPr sz="1197">
                <a:solidFill>
                  <a:schemeClr val="bg1"/>
                </a:solidFill>
              </a:defRPr>
            </a:lvl1pPr>
          </a:lstStyle>
          <a:p>
            <a:fld id="{DDB0B031-684A-47AF-9D3A-45E33D7A2763}" type="slidenum">
              <a:rPr lang="en-US" smtClean="0"/>
              <a:pPr/>
              <a:t>‹#›</a:t>
            </a:fld>
            <a:endParaRPr lang="en-US" dirty="0"/>
          </a:p>
        </p:txBody>
      </p:sp>
    </p:spTree>
    <p:extLst>
      <p:ext uri="{BB962C8B-B14F-4D97-AF65-F5344CB8AC3E}">
        <p14:creationId xmlns:p14="http://schemas.microsoft.com/office/powerpoint/2010/main" val="2070447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tandard Layout">
    <p:spTree>
      <p:nvGrpSpPr>
        <p:cNvPr id="1" name=""/>
        <p:cNvGrpSpPr/>
        <p:nvPr/>
      </p:nvGrpSpPr>
      <p:grpSpPr>
        <a:xfrm>
          <a:off x="0" y="0"/>
          <a:ext cx="0" cy="0"/>
          <a:chOff x="0" y="0"/>
          <a:chExt cx="0" cy="0"/>
        </a:xfrm>
      </p:grpSpPr>
      <p:sp>
        <p:nvSpPr>
          <p:cNvPr id="6" name="Holder 2"/>
          <p:cNvSpPr>
            <a:spLocks noGrp="1"/>
          </p:cNvSpPr>
          <p:nvPr>
            <p:ph type="title"/>
          </p:nvPr>
        </p:nvSpPr>
        <p:spPr>
          <a:xfrm>
            <a:off x="203200" y="134885"/>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7"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0"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1"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3" name="object 6">
            <a:extLst>
              <a:ext uri="{FF2B5EF4-FFF2-40B4-BE49-F238E27FC236}">
                <a16:creationId xmlns:a16="http://schemas.microsoft.com/office/drawing/2014/main" id="{6AC5DE7B-ADB3-444B-9BAA-9853A802ABCD}"/>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329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8"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9" name="Content Placeholder 12"/>
          <p:cNvSpPr>
            <a:spLocks noGrp="1"/>
          </p:cNvSpPr>
          <p:nvPr>
            <p:ph sz="quarter" idx="11"/>
          </p:nvPr>
        </p:nvSpPr>
        <p:spPr>
          <a:xfrm>
            <a:off x="203200" y="1506898"/>
            <a:ext cx="57912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2"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4" name="Content Placeholder 12"/>
          <p:cNvSpPr>
            <a:spLocks noGrp="1"/>
          </p:cNvSpPr>
          <p:nvPr>
            <p:ph sz="quarter" idx="12"/>
          </p:nvPr>
        </p:nvSpPr>
        <p:spPr>
          <a:xfrm>
            <a:off x="6190511" y="1506898"/>
            <a:ext cx="57912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13"/>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4201441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ubtitle and Content">
    <p:spTree>
      <p:nvGrpSpPr>
        <p:cNvPr id="1" name=""/>
        <p:cNvGrpSpPr/>
        <p:nvPr/>
      </p:nvGrpSpPr>
      <p:grpSpPr>
        <a:xfrm>
          <a:off x="0" y="0"/>
          <a:ext cx="0" cy="0"/>
          <a:chOff x="0" y="0"/>
          <a:chExt cx="0" cy="0"/>
        </a:xfrm>
      </p:grpSpPr>
      <p:sp>
        <p:nvSpPr>
          <p:cNvPr id="5"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6" name="Content Placeholder 12"/>
          <p:cNvSpPr>
            <a:spLocks noGrp="1"/>
          </p:cNvSpPr>
          <p:nvPr>
            <p:ph sz="quarter" idx="11"/>
          </p:nvPr>
        </p:nvSpPr>
        <p:spPr>
          <a:xfrm>
            <a:off x="203200" y="2095452"/>
            <a:ext cx="11074400" cy="4073366"/>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0" name="Content Placeholder 12"/>
          <p:cNvSpPr>
            <a:spLocks noGrp="1"/>
          </p:cNvSpPr>
          <p:nvPr>
            <p:ph sz="quarter" idx="12" hasCustomPrompt="1"/>
          </p:nvPr>
        </p:nvSpPr>
        <p:spPr>
          <a:xfrm>
            <a:off x="203200" y="1506898"/>
            <a:ext cx="110744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Slide Number Placeholder 5"/>
          <p:cNvSpPr>
            <a:spLocks noGrp="1"/>
          </p:cNvSpPr>
          <p:nvPr>
            <p:ph type="sldNum" sz="quarter" idx="13"/>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2" name="object 6">
            <a:extLst>
              <a:ext uri="{FF2B5EF4-FFF2-40B4-BE49-F238E27FC236}">
                <a16:creationId xmlns:a16="http://schemas.microsoft.com/office/drawing/2014/main" id="{27A244B3-ED09-4187-8294-7BDA52F81640}"/>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292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ubtitles and Comparison">
    <p:spTree>
      <p:nvGrpSpPr>
        <p:cNvPr id="1" name=""/>
        <p:cNvGrpSpPr/>
        <p:nvPr/>
      </p:nvGrpSpPr>
      <p:grpSpPr>
        <a:xfrm>
          <a:off x="0" y="0"/>
          <a:ext cx="0" cy="0"/>
          <a:chOff x="0" y="0"/>
          <a:chExt cx="0" cy="0"/>
        </a:xfrm>
      </p:grpSpPr>
      <p:sp>
        <p:nvSpPr>
          <p:cNvPr id="5"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6" name="Content Placeholder 12"/>
          <p:cNvSpPr>
            <a:spLocks noGrp="1"/>
          </p:cNvSpPr>
          <p:nvPr>
            <p:ph sz="quarter" idx="11"/>
          </p:nvPr>
        </p:nvSpPr>
        <p:spPr>
          <a:xfrm>
            <a:off x="203200" y="2095452"/>
            <a:ext cx="5791200" cy="4073366"/>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0" name="Content Placeholder 12"/>
          <p:cNvSpPr>
            <a:spLocks noGrp="1"/>
          </p:cNvSpPr>
          <p:nvPr>
            <p:ph sz="quarter" idx="12" hasCustomPrompt="1"/>
          </p:nvPr>
        </p:nvSpPr>
        <p:spPr>
          <a:xfrm>
            <a:off x="203200" y="1506898"/>
            <a:ext cx="57912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Content Placeholder 12"/>
          <p:cNvSpPr>
            <a:spLocks noGrp="1"/>
          </p:cNvSpPr>
          <p:nvPr>
            <p:ph sz="quarter" idx="13"/>
          </p:nvPr>
        </p:nvSpPr>
        <p:spPr>
          <a:xfrm>
            <a:off x="6204504" y="2095452"/>
            <a:ext cx="5791200" cy="4073366"/>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2"/>
          <p:cNvSpPr>
            <a:spLocks noGrp="1"/>
          </p:cNvSpPr>
          <p:nvPr>
            <p:ph sz="quarter" idx="14" hasCustomPrompt="1"/>
          </p:nvPr>
        </p:nvSpPr>
        <p:spPr>
          <a:xfrm>
            <a:off x="6204504" y="1506898"/>
            <a:ext cx="57912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3" name="Slide Number Placeholder 5"/>
          <p:cNvSpPr>
            <a:spLocks noGrp="1"/>
          </p:cNvSpPr>
          <p:nvPr>
            <p:ph type="sldNum" sz="quarter" idx="15"/>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2783301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ubtitle Without Content">
    <p:spTree>
      <p:nvGrpSpPr>
        <p:cNvPr id="1" name=""/>
        <p:cNvGrpSpPr/>
        <p:nvPr/>
      </p:nvGrpSpPr>
      <p:grpSpPr>
        <a:xfrm>
          <a:off x="0" y="0"/>
          <a:ext cx="0" cy="0"/>
          <a:chOff x="0" y="0"/>
          <a:chExt cx="0" cy="0"/>
        </a:xfrm>
      </p:grpSpPr>
      <p:sp>
        <p:nvSpPr>
          <p:cNvPr id="6" name="Holder 2"/>
          <p:cNvSpPr>
            <a:spLocks noGrp="1"/>
          </p:cNvSpPr>
          <p:nvPr>
            <p:ph type="title"/>
          </p:nvPr>
        </p:nvSpPr>
        <p:spPr>
          <a:xfrm>
            <a:off x="203200" y="101060"/>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7" name="Content Placeholder 12"/>
          <p:cNvSpPr>
            <a:spLocks noGrp="1"/>
          </p:cNvSpPr>
          <p:nvPr>
            <p:ph sz="quarter" idx="11" hasCustomPrompt="1"/>
          </p:nvPr>
        </p:nvSpPr>
        <p:spPr>
          <a:xfrm>
            <a:off x="203200" y="1506898"/>
            <a:ext cx="110744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0"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1"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70047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D5DF7-E703-49D7-A3C1-C1AA8D61C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C858F0-F2DB-4085-8911-30565237C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5D1C2-F713-4B66-B87A-D24A68090FA9}"/>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5" name="Footer Placeholder 4">
            <a:extLst>
              <a:ext uri="{FF2B5EF4-FFF2-40B4-BE49-F238E27FC236}">
                <a16:creationId xmlns:a16="http://schemas.microsoft.com/office/drawing/2014/main" id="{17183C72-D628-45AF-BDA5-B2579CD4AC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EA2514-26F3-401C-96F1-787C7B729C49}"/>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371465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4" name="Holder 2"/>
          <p:cNvSpPr>
            <a:spLocks noGrp="1"/>
          </p:cNvSpPr>
          <p:nvPr>
            <p:ph type="title"/>
          </p:nvPr>
        </p:nvSpPr>
        <p:spPr>
          <a:xfrm>
            <a:off x="203200" y="80334"/>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7487A135-52A8-4509-B076-F76295FED952}"/>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847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6"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1286134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als Bacground">
    <p:spTree>
      <p:nvGrpSpPr>
        <p:cNvPr id="1" name=""/>
        <p:cNvGrpSpPr/>
        <p:nvPr/>
      </p:nvGrpSpPr>
      <p:grpSpPr>
        <a:xfrm>
          <a:off x="0" y="0"/>
          <a:ext cx="0" cy="0"/>
          <a:chOff x="0" y="0"/>
          <a:chExt cx="0" cy="0"/>
        </a:xfrm>
      </p:grpSpPr>
      <p:sp>
        <p:nvSpPr>
          <p:cNvPr id="46" name="object 2"/>
          <p:cNvSpPr/>
          <p:nvPr userDrawn="1"/>
        </p:nvSpPr>
        <p:spPr>
          <a:xfrm>
            <a:off x="1" y="14663"/>
            <a:ext cx="12188857" cy="684096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45" name="object 3"/>
          <p:cNvSpPr/>
          <p:nvPr userDrawn="1"/>
        </p:nvSpPr>
        <p:spPr>
          <a:xfrm>
            <a:off x="0" y="0"/>
            <a:ext cx="12192000" cy="6879141"/>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p>
        </p:txBody>
      </p:sp>
      <p:sp>
        <p:nvSpPr>
          <p:cNvPr id="25"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26"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30"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9"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421809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Professionals Background">
    <p:spTree>
      <p:nvGrpSpPr>
        <p:cNvPr id="1" name=""/>
        <p:cNvGrpSpPr/>
        <p:nvPr/>
      </p:nvGrpSpPr>
      <p:grpSpPr>
        <a:xfrm>
          <a:off x="0" y="0"/>
          <a:ext cx="0" cy="0"/>
          <a:chOff x="0" y="0"/>
          <a:chExt cx="0" cy="0"/>
        </a:xfrm>
      </p:grpSpPr>
      <p:sp>
        <p:nvSpPr>
          <p:cNvPr id="44" name="object 2"/>
          <p:cNvSpPr/>
          <p:nvPr userDrawn="1"/>
        </p:nvSpPr>
        <p:spPr>
          <a:xfrm>
            <a:off x="0" y="2370"/>
            <a:ext cx="12192000" cy="6855631"/>
          </a:xfrm>
          <a:prstGeom prst="rect">
            <a:avLst/>
          </a:prstGeom>
          <a:blipFill dpi="0" rotWithShape="1">
            <a:blip r:embed="rId2"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A5B5F618-19BF-4CCC-890B-4664C5CD3B1C}"/>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082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Microscope Background">
    <p:spTree>
      <p:nvGrpSpPr>
        <p:cNvPr id="1" name=""/>
        <p:cNvGrpSpPr/>
        <p:nvPr/>
      </p:nvGrpSpPr>
      <p:grpSpPr>
        <a:xfrm>
          <a:off x="0" y="0"/>
          <a:ext cx="0" cy="0"/>
          <a:chOff x="0" y="0"/>
          <a:chExt cx="0" cy="0"/>
        </a:xfrm>
      </p:grpSpPr>
      <p:sp>
        <p:nvSpPr>
          <p:cNvPr id="24" name="object 2"/>
          <p:cNvSpPr/>
          <p:nvPr userDrawn="1"/>
        </p:nvSpPr>
        <p:spPr>
          <a:xfrm>
            <a:off x="0" y="1"/>
            <a:ext cx="12192000" cy="6855631"/>
          </a:xfrm>
          <a:prstGeom prst="rect">
            <a:avLst/>
          </a:prstGeom>
          <a:blipFill dpi="0" rotWithShape="1">
            <a:blip r:embed="rId2" cstate="print">
              <a:alphaModFix amt="3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FE59B2D5-FE05-4D83-9F39-1F4CCC4FDAEF}"/>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351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Doctor Background">
    <p:spTree>
      <p:nvGrpSpPr>
        <p:cNvPr id="1" name=""/>
        <p:cNvGrpSpPr/>
        <p:nvPr/>
      </p:nvGrpSpPr>
      <p:grpSpPr>
        <a:xfrm>
          <a:off x="0" y="0"/>
          <a:ext cx="0" cy="0"/>
          <a:chOff x="0" y="0"/>
          <a:chExt cx="0" cy="0"/>
        </a:xfrm>
      </p:grpSpPr>
      <p:sp>
        <p:nvSpPr>
          <p:cNvPr id="23" name="object 2"/>
          <p:cNvSpPr/>
          <p:nvPr userDrawn="1"/>
        </p:nvSpPr>
        <p:spPr>
          <a:xfrm>
            <a:off x="1" y="1"/>
            <a:ext cx="12191999" cy="6855631"/>
          </a:xfrm>
          <a:prstGeom prst="rect">
            <a:avLst/>
          </a:prstGeom>
          <a:blipFill dpi="0" rotWithShape="1">
            <a:blip r:embed="rId2" cstate="print">
              <a:alphaModFix amt="1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CF62472E-DD47-40DC-8CA3-D83BDBBB5354}"/>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28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IV Backgroud">
    <p:spTree>
      <p:nvGrpSpPr>
        <p:cNvPr id="1" name=""/>
        <p:cNvGrpSpPr/>
        <p:nvPr/>
      </p:nvGrpSpPr>
      <p:grpSpPr>
        <a:xfrm>
          <a:off x="0" y="0"/>
          <a:ext cx="0" cy="0"/>
          <a:chOff x="0" y="0"/>
          <a:chExt cx="0" cy="0"/>
        </a:xfrm>
      </p:grpSpPr>
      <p:sp>
        <p:nvSpPr>
          <p:cNvPr id="21" name="object 2"/>
          <p:cNvSpPr/>
          <p:nvPr userDrawn="1"/>
        </p:nvSpPr>
        <p:spPr>
          <a:xfrm>
            <a:off x="0" y="1"/>
            <a:ext cx="12192000" cy="6855631"/>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solidFill>
                <a:prstClr val="black"/>
              </a:solidFill>
            </a:endParaRPr>
          </a:p>
        </p:txBody>
      </p:sp>
      <p:sp>
        <p:nvSpPr>
          <p:cNvPr id="22" name="object 3"/>
          <p:cNvSpPr/>
          <p:nvPr userDrawn="1"/>
        </p:nvSpPr>
        <p:spPr>
          <a:xfrm>
            <a:off x="0" y="-8118"/>
            <a:ext cx="12192000" cy="6856309"/>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solidFill>
                <a:prstClr val="black"/>
              </a:solidFill>
            </a:endParaRPr>
          </a:p>
        </p:txBody>
      </p:sp>
      <p:sp>
        <p:nvSpPr>
          <p:cNvPr id="19" name="Holder 2"/>
          <p:cNvSpPr>
            <a:spLocks noGrp="1"/>
          </p:cNvSpPr>
          <p:nvPr>
            <p:ph type="title"/>
          </p:nvPr>
        </p:nvSpPr>
        <p:spPr>
          <a:xfrm>
            <a:off x="203200" y="118834"/>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2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2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9"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0" name="object 6">
            <a:extLst>
              <a:ext uri="{FF2B5EF4-FFF2-40B4-BE49-F238E27FC236}">
                <a16:creationId xmlns:a16="http://schemas.microsoft.com/office/drawing/2014/main" id="{39D5B676-8D38-45BA-9FB1-8459AF065ED3}"/>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9884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Beakers Background Dark">
    <p:spTree>
      <p:nvGrpSpPr>
        <p:cNvPr id="1" name=""/>
        <p:cNvGrpSpPr/>
        <p:nvPr/>
      </p:nvGrpSpPr>
      <p:grpSpPr>
        <a:xfrm>
          <a:off x="0" y="0"/>
          <a:ext cx="0" cy="0"/>
          <a:chOff x="0" y="0"/>
          <a:chExt cx="0" cy="0"/>
        </a:xfrm>
      </p:grpSpPr>
      <p:sp>
        <p:nvSpPr>
          <p:cNvPr id="19" name="object 2"/>
          <p:cNvSpPr/>
          <p:nvPr userDrawn="1"/>
        </p:nvSpPr>
        <p:spPr>
          <a:xfrm>
            <a:off x="0" y="1"/>
            <a:ext cx="12192000" cy="6855631"/>
          </a:xfrm>
          <a:prstGeom prst="rect">
            <a:avLst/>
          </a:prstGeom>
          <a:blipFill dpi="0" rotWithShape="1">
            <a:blip r:embed="rId2" cstate="print">
              <a:alphaModFix amt="3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latin typeface="Arial" panose="020B0604020202020204" pitchFamily="34" charset="0"/>
              <a:cs typeface="Arial" panose="020B0604020202020204" pitchFamily="34" charset="0"/>
            </a:endParaRPr>
          </a:p>
        </p:txBody>
      </p:sp>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889412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Beakers Background L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 y="0"/>
            <a:ext cx="12193057" cy="6879141"/>
          </a:xfrm>
          <a:prstGeom prst="rect">
            <a:avLst/>
          </a:prstGeom>
        </p:spPr>
      </p:pic>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07922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471"/>
            <a:ext cx="12205305" cy="6867472"/>
          </a:xfrm>
          <a:prstGeom prst="rect">
            <a:avLst/>
          </a:prstGeom>
        </p:spPr>
      </p:pic>
      <p:sp>
        <p:nvSpPr>
          <p:cNvPr id="13" name="object 3"/>
          <p:cNvSpPr/>
          <p:nvPr userDrawn="1"/>
        </p:nvSpPr>
        <p:spPr>
          <a:xfrm>
            <a:off x="-1" y="-9473"/>
            <a:ext cx="12205305" cy="6867472"/>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p>
        </p:txBody>
      </p:sp>
      <p:sp>
        <p:nvSpPr>
          <p:cNvPr id="7" name="Holder 2"/>
          <p:cNvSpPr>
            <a:spLocks noGrp="1"/>
          </p:cNvSpPr>
          <p:nvPr>
            <p:ph type="title"/>
          </p:nvPr>
        </p:nvSpPr>
        <p:spPr>
          <a:xfrm>
            <a:off x="203200" y="106255"/>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8"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1"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255733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FD65-50D4-48CC-8D27-071330FEB3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052824-4F16-4E3E-BEE5-9BEC120971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AFBFD5-7555-47A4-AD79-D5AC5E4F0256}"/>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5" name="Footer Placeholder 4">
            <a:extLst>
              <a:ext uri="{FF2B5EF4-FFF2-40B4-BE49-F238E27FC236}">
                <a16:creationId xmlns:a16="http://schemas.microsoft.com/office/drawing/2014/main" id="{7BA10530-3386-4C84-B248-200782D914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F067D2-231A-42D0-85AD-30ECF84BF27E}"/>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1297708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Scientist Background">
    <p:spTree>
      <p:nvGrpSpPr>
        <p:cNvPr id="1" name=""/>
        <p:cNvGrpSpPr/>
        <p:nvPr/>
      </p:nvGrpSpPr>
      <p:grpSpPr>
        <a:xfrm>
          <a:off x="0" y="0"/>
          <a:ext cx="0" cy="0"/>
          <a:chOff x="0" y="0"/>
          <a:chExt cx="0" cy="0"/>
        </a:xfrm>
      </p:grpSpPr>
      <p:sp>
        <p:nvSpPr>
          <p:cNvPr id="20" name="object 13"/>
          <p:cNvSpPr/>
          <p:nvPr userDrawn="1"/>
        </p:nvSpPr>
        <p:spPr>
          <a:xfrm>
            <a:off x="0" y="1186"/>
            <a:ext cx="12192000" cy="6855631"/>
          </a:xfrm>
          <a:prstGeom prst="rect">
            <a:avLst/>
          </a:prstGeom>
          <a:blipFill dpi="0" rotWithShape="1">
            <a:blip r:embed="rId2"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11585"/>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1617404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ET">
    <p:spTree>
      <p:nvGrpSpPr>
        <p:cNvPr id="1" name=""/>
        <p:cNvGrpSpPr/>
        <p:nvPr/>
      </p:nvGrpSpPr>
      <p:grpSpPr>
        <a:xfrm>
          <a:off x="0" y="0"/>
          <a:ext cx="0" cy="0"/>
          <a:chOff x="0" y="0"/>
          <a:chExt cx="0" cy="0"/>
        </a:xfrm>
      </p:grpSpPr>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1" y="0"/>
            <a:ext cx="3894140" cy="1246099"/>
          </a:xfrm>
          <a:prstGeom prst="rect">
            <a:avLst/>
          </a:prstGeom>
        </p:spPr>
      </p:pic>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4266618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etadote v1">
    <p:spTree>
      <p:nvGrpSpPr>
        <p:cNvPr id="1" name=""/>
        <p:cNvGrpSpPr/>
        <p:nvPr/>
      </p:nvGrpSpPr>
      <p:grpSpPr>
        <a:xfrm>
          <a:off x="0" y="0"/>
          <a:ext cx="0" cy="0"/>
          <a:chOff x="0" y="0"/>
          <a:chExt cx="0" cy="0"/>
        </a:xfrm>
      </p:grpSpPr>
      <p:sp>
        <p:nvSpPr>
          <p:cNvPr id="14" name="object 2"/>
          <p:cNvSpPr/>
          <p:nvPr userDrawn="1"/>
        </p:nvSpPr>
        <p:spPr>
          <a:xfrm>
            <a:off x="8128001" y="69736"/>
            <a:ext cx="3895239" cy="5693183"/>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object 16"/>
          <p:cNvSpPr/>
          <p:nvPr userDrawn="1"/>
        </p:nvSpPr>
        <p:spPr>
          <a:xfrm>
            <a:off x="203200" y="200985"/>
            <a:ext cx="5323776" cy="97206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9"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5" name="object 6">
            <a:extLst>
              <a:ext uri="{FF2B5EF4-FFF2-40B4-BE49-F238E27FC236}">
                <a16:creationId xmlns:a16="http://schemas.microsoft.com/office/drawing/2014/main" id="{843A6E5C-84AE-4CB3-A663-3813B3A1BE1B}"/>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732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etadote v2">
    <p:spTree>
      <p:nvGrpSpPr>
        <p:cNvPr id="1" name=""/>
        <p:cNvGrpSpPr/>
        <p:nvPr/>
      </p:nvGrpSpPr>
      <p:grpSpPr>
        <a:xfrm>
          <a:off x="0" y="0"/>
          <a:ext cx="0" cy="0"/>
          <a:chOff x="0" y="0"/>
          <a:chExt cx="0" cy="0"/>
        </a:xfrm>
      </p:grpSpPr>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object 16"/>
          <p:cNvSpPr/>
          <p:nvPr userDrawn="1"/>
        </p:nvSpPr>
        <p:spPr>
          <a:xfrm>
            <a:off x="203200" y="200985"/>
            <a:ext cx="5323776" cy="97206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9" name="object 2"/>
          <p:cNvSpPr/>
          <p:nvPr userDrawn="1"/>
        </p:nvSpPr>
        <p:spPr>
          <a:xfrm>
            <a:off x="9042401" y="1"/>
            <a:ext cx="3149599" cy="6855631"/>
          </a:xfrm>
          <a:prstGeom prst="rect">
            <a:avLst/>
          </a:prstGeom>
          <a:blipFill>
            <a:blip r:embed="rId3" cstate="print">
              <a:extLst>
                <a:ext uri="{28A0092B-C50C-407E-A947-70E740481C1C}">
                  <a14:useLocalDpi xmlns:a14="http://schemas.microsoft.com/office/drawing/2010/main" val="0"/>
                </a:ext>
              </a:extLst>
            </a:blip>
            <a:stretch>
              <a:fillRect/>
            </a:stretch>
          </a:blipFill>
          <a:effectLst>
            <a:softEdge rad="127000"/>
          </a:effectLst>
        </p:spPr>
        <p:txBody>
          <a:bodyPr wrap="square" lIns="0" tIns="0" rIns="0" bIns="0" rtlCol="0"/>
          <a:lstStyle/>
          <a:p>
            <a:endParaRPr sz="2397"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2419384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ldolor">
    <p:spTree>
      <p:nvGrpSpPr>
        <p:cNvPr id="1" name=""/>
        <p:cNvGrpSpPr/>
        <p:nvPr/>
      </p:nvGrpSpPr>
      <p:grpSpPr>
        <a:xfrm>
          <a:off x="0" y="0"/>
          <a:ext cx="0" cy="0"/>
          <a:chOff x="0" y="0"/>
          <a:chExt cx="0" cy="0"/>
        </a:xfrm>
      </p:grpSpPr>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object 17"/>
          <p:cNvSpPr/>
          <p:nvPr userDrawn="1"/>
        </p:nvSpPr>
        <p:spPr>
          <a:xfrm>
            <a:off x="203200" y="283334"/>
            <a:ext cx="4625339" cy="811747"/>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0" y="-7089"/>
            <a:ext cx="3094992" cy="6378857"/>
          </a:xfrm>
          <a:prstGeom prst="rect">
            <a:avLst/>
          </a:prstGeom>
          <a:effectLst>
            <a:softEdge rad="31750"/>
          </a:effectLst>
        </p:spPr>
      </p:pic>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9" name="object 6">
            <a:extLst>
              <a:ext uri="{FF2B5EF4-FFF2-40B4-BE49-F238E27FC236}">
                <a16:creationId xmlns:a16="http://schemas.microsoft.com/office/drawing/2014/main" id="{7FC5072B-FA8E-4089-BAE3-2ED580EEDC80}"/>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9305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thyol">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636000" y="874930"/>
            <a:ext cx="3556000" cy="5398755"/>
          </a:xfrm>
          <a:prstGeom prst="rect">
            <a:avLst/>
          </a:prstGeom>
        </p:spPr>
      </p:pic>
      <p:sp>
        <p:nvSpPr>
          <p:cNvPr id="10" name="Content Placeholder 12"/>
          <p:cNvSpPr>
            <a:spLocks noGrp="1"/>
          </p:cNvSpPr>
          <p:nvPr>
            <p:ph sz="quarter" idx="11"/>
          </p:nvPr>
        </p:nvSpPr>
        <p:spPr>
          <a:xfrm>
            <a:off x="203200" y="1506898"/>
            <a:ext cx="9042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269180" y="52078"/>
            <a:ext cx="2850693" cy="1220219"/>
          </a:xfrm>
          <a:prstGeom prst="rect">
            <a:avLst/>
          </a:prstGeom>
        </p:spPr>
      </p:pic>
      <p:grpSp>
        <p:nvGrpSpPr>
          <p:cNvPr id="15" name="Group 14"/>
          <p:cNvGrpSpPr/>
          <p:nvPr userDrawn="1"/>
        </p:nvGrpSpPr>
        <p:grpSpPr>
          <a:xfrm>
            <a:off x="3096981" y="399446"/>
            <a:ext cx="3067483" cy="765926"/>
            <a:chOff x="3657599" y="2498724"/>
            <a:chExt cx="1828801" cy="457201"/>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57599" y="2574924"/>
              <a:ext cx="1828801" cy="381001"/>
            </a:xfrm>
            <a:prstGeom prst="rect">
              <a:avLst/>
            </a:prstGeom>
          </p:spPr>
        </p:pic>
        <p:sp>
          <p:nvSpPr>
            <p:cNvPr id="17" name="Oval 16"/>
            <p:cNvSpPr/>
            <p:nvPr/>
          </p:nvSpPr>
          <p:spPr>
            <a:xfrm>
              <a:off x="4419600" y="2498724"/>
              <a:ext cx="2286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dirty="0"/>
            </a:p>
          </p:txBody>
        </p:sp>
      </p:gr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234817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ristalose">
    <p:spTree>
      <p:nvGrpSpPr>
        <p:cNvPr id="1" name=""/>
        <p:cNvGrpSpPr/>
        <p:nvPr/>
      </p:nvGrpSpPr>
      <p:grpSpPr>
        <a:xfrm>
          <a:off x="0" y="0"/>
          <a:ext cx="0" cy="0"/>
          <a:chOff x="0" y="0"/>
          <a:chExt cx="0" cy="0"/>
        </a:xfrm>
      </p:grpSpPr>
      <p:sp>
        <p:nvSpPr>
          <p:cNvPr id="7" name="object 2"/>
          <p:cNvSpPr/>
          <p:nvPr userDrawn="1"/>
        </p:nvSpPr>
        <p:spPr>
          <a:xfrm>
            <a:off x="7518224" y="790658"/>
            <a:ext cx="4673777" cy="5288536"/>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200" y="85887"/>
            <a:ext cx="4318000" cy="1125046"/>
          </a:xfrm>
          <a:prstGeom prst="rect">
            <a:avLst/>
          </a:prstGeom>
        </p:spPr>
      </p:pic>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9" name="object 6">
            <a:extLst>
              <a:ext uri="{FF2B5EF4-FFF2-40B4-BE49-F238E27FC236}">
                <a16:creationId xmlns:a16="http://schemas.microsoft.com/office/drawing/2014/main" id="{6CB8D135-B21C-4AA5-8FFD-1368E40CC7B9}"/>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9128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meclamox">
    <p:spTree>
      <p:nvGrpSpPr>
        <p:cNvPr id="1" name=""/>
        <p:cNvGrpSpPr/>
        <p:nvPr/>
      </p:nvGrpSpPr>
      <p:grpSpPr>
        <a:xfrm>
          <a:off x="0" y="0"/>
          <a:ext cx="0" cy="0"/>
          <a:chOff x="0" y="0"/>
          <a:chExt cx="0" cy="0"/>
        </a:xfrm>
      </p:grpSpPr>
      <p:grpSp>
        <p:nvGrpSpPr>
          <p:cNvPr id="4" name="Group 3"/>
          <p:cNvGrpSpPr/>
          <p:nvPr userDrawn="1"/>
        </p:nvGrpSpPr>
        <p:grpSpPr>
          <a:xfrm>
            <a:off x="9118598" y="-1030"/>
            <a:ext cx="3128436" cy="6854600"/>
            <a:chOff x="6838948" y="-774"/>
            <a:chExt cx="2346327" cy="5147297"/>
          </a:xfrm>
        </p:grpSpPr>
        <p:sp>
          <p:nvSpPr>
            <p:cNvPr id="7" name="object 2"/>
            <p:cNvSpPr/>
            <p:nvPr userDrawn="1"/>
          </p:nvSpPr>
          <p:spPr>
            <a:xfrm>
              <a:off x="6838948" y="-774"/>
              <a:ext cx="2314155" cy="514729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3" name="Freeform 2"/>
            <p:cNvSpPr/>
            <p:nvPr userDrawn="1"/>
          </p:nvSpPr>
          <p:spPr>
            <a:xfrm>
              <a:off x="9029700" y="381000"/>
              <a:ext cx="155575" cy="155575"/>
            </a:xfrm>
            <a:custGeom>
              <a:avLst/>
              <a:gdLst>
                <a:gd name="connsiteX0" fmla="*/ 0 w 155575"/>
                <a:gd name="connsiteY0" fmla="*/ 38100 h 155575"/>
                <a:gd name="connsiteX1" fmla="*/ 63500 w 155575"/>
                <a:gd name="connsiteY1" fmla="*/ 69850 h 155575"/>
                <a:gd name="connsiteX2" fmla="*/ 79375 w 155575"/>
                <a:gd name="connsiteY2" fmla="*/ 92075 h 155575"/>
                <a:gd name="connsiteX3" fmla="*/ 85725 w 155575"/>
                <a:gd name="connsiteY3" fmla="*/ 114300 h 155575"/>
                <a:gd name="connsiteX4" fmla="*/ 85725 w 155575"/>
                <a:gd name="connsiteY4" fmla="*/ 114300 h 155575"/>
                <a:gd name="connsiteX5" fmla="*/ 114300 w 155575"/>
                <a:gd name="connsiteY5" fmla="*/ 155575 h 155575"/>
                <a:gd name="connsiteX6" fmla="*/ 133350 w 155575"/>
                <a:gd name="connsiteY6" fmla="*/ 155575 h 155575"/>
                <a:gd name="connsiteX7" fmla="*/ 139700 w 155575"/>
                <a:gd name="connsiteY7" fmla="*/ 123825 h 155575"/>
                <a:gd name="connsiteX8" fmla="*/ 155575 w 155575"/>
                <a:gd name="connsiteY8" fmla="*/ 50800 h 155575"/>
                <a:gd name="connsiteX9" fmla="*/ 133350 w 155575"/>
                <a:gd name="connsiteY9" fmla="*/ 0 h 155575"/>
                <a:gd name="connsiteX10" fmla="*/ 82550 w 155575"/>
                <a:gd name="connsiteY10" fmla="*/ 12700 h 155575"/>
                <a:gd name="connsiteX11" fmla="*/ 0 w 155575"/>
                <a:gd name="connsiteY11" fmla="*/ 38100 h 1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75" h="155575">
                  <a:moveTo>
                    <a:pt x="0" y="38100"/>
                  </a:moveTo>
                  <a:lnTo>
                    <a:pt x="63500" y="69850"/>
                  </a:lnTo>
                  <a:lnTo>
                    <a:pt x="79375" y="92075"/>
                  </a:lnTo>
                  <a:lnTo>
                    <a:pt x="85725" y="114300"/>
                  </a:lnTo>
                  <a:lnTo>
                    <a:pt x="85725" y="114300"/>
                  </a:lnTo>
                  <a:lnTo>
                    <a:pt x="114300" y="155575"/>
                  </a:lnTo>
                  <a:lnTo>
                    <a:pt x="133350" y="155575"/>
                  </a:lnTo>
                  <a:lnTo>
                    <a:pt x="139700" y="123825"/>
                  </a:lnTo>
                  <a:lnTo>
                    <a:pt x="155575" y="50800"/>
                  </a:lnTo>
                  <a:lnTo>
                    <a:pt x="133350" y="0"/>
                  </a:lnTo>
                  <a:lnTo>
                    <a:pt x="82550" y="12700"/>
                  </a:lnTo>
                  <a:lnTo>
                    <a:pt x="0" y="381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dirty="0"/>
            </a:p>
          </p:txBody>
        </p:sp>
      </p:grpSp>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5" name="object 13"/>
          <p:cNvSpPr/>
          <p:nvPr userDrawn="1"/>
        </p:nvSpPr>
        <p:spPr>
          <a:xfrm>
            <a:off x="203200" y="158946"/>
            <a:ext cx="3825389" cy="105198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cxnSp>
        <p:nvCxnSpPr>
          <p:cNvPr id="5" name="Straight Connector 4"/>
          <p:cNvCxnSpPr/>
          <p:nvPr userDrawn="1"/>
        </p:nvCxnSpPr>
        <p:spPr>
          <a:xfrm>
            <a:off x="12192000" y="486233"/>
            <a:ext cx="0" cy="59870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67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aprisol">
    <p:spTree>
      <p:nvGrpSpPr>
        <p:cNvPr id="1" name=""/>
        <p:cNvGrpSpPr/>
        <p:nvPr/>
      </p:nvGrpSpPr>
      <p:grpSpPr>
        <a:xfrm>
          <a:off x="0" y="0"/>
          <a:ext cx="0" cy="0"/>
          <a:chOff x="0" y="0"/>
          <a:chExt cx="0" cy="0"/>
        </a:xfrm>
      </p:grpSpPr>
      <p:sp>
        <p:nvSpPr>
          <p:cNvPr id="6" name="object 2"/>
          <p:cNvSpPr/>
          <p:nvPr userDrawn="1"/>
        </p:nvSpPr>
        <p:spPr>
          <a:xfrm>
            <a:off x="10365824" y="2047"/>
            <a:ext cx="1826176" cy="6271639"/>
          </a:xfrm>
          <a:prstGeom prst="rect">
            <a:avLst/>
          </a:prstGeom>
          <a:blipFill dpi="0" rotWithShape="1">
            <a:blip r:embed="rId2" cstate="print">
              <a:alphaModFix amt="50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10" name="Content Placeholder 12"/>
          <p:cNvSpPr>
            <a:spLocks noGrp="1"/>
          </p:cNvSpPr>
          <p:nvPr>
            <p:ph sz="quarter" idx="11"/>
          </p:nvPr>
        </p:nvSpPr>
        <p:spPr>
          <a:xfrm>
            <a:off x="203201" y="1506898"/>
            <a:ext cx="8664159"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132" y="162361"/>
            <a:ext cx="4165600" cy="1048572"/>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1046024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sp>
        <p:nvSpPr>
          <p:cNvPr id="24" name="object 2"/>
          <p:cNvSpPr/>
          <p:nvPr userDrawn="1"/>
        </p:nvSpPr>
        <p:spPr>
          <a:xfrm>
            <a:off x="1" y="14663"/>
            <a:ext cx="12188857" cy="684096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27" name="object 3"/>
          <p:cNvSpPr/>
          <p:nvPr userDrawn="1"/>
        </p:nvSpPr>
        <p:spPr>
          <a:xfrm>
            <a:off x="0" y="0"/>
            <a:ext cx="12192000" cy="6879141"/>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35"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Tree>
    <p:extLst>
      <p:ext uri="{BB962C8B-B14F-4D97-AF65-F5344CB8AC3E}">
        <p14:creationId xmlns:p14="http://schemas.microsoft.com/office/powerpoint/2010/main" val="169154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F188-97FA-4DF4-A051-CA75B87C0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89E3F-2C6A-4C43-BA47-6B8E3933EC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C1DF41-5988-476D-AA69-85B37F0D4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7A6C-7A28-498C-AA85-005A87E201EB}"/>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6" name="Footer Placeholder 5">
            <a:extLst>
              <a:ext uri="{FF2B5EF4-FFF2-40B4-BE49-F238E27FC236}">
                <a16:creationId xmlns:a16="http://schemas.microsoft.com/office/drawing/2014/main" id="{CFB7BAC9-693B-4D86-A795-0A97D694C0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4872CA-16FA-4D94-AB68-B40024A85FA8}"/>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4117971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endParaRPr lang="en-US" dirty="0"/>
          </a:p>
        </p:txBody>
      </p:sp>
      <p:sp>
        <p:nvSpPr>
          <p:cNvPr id="4" name="Date Placeholder 3"/>
          <p:cNvSpPr>
            <a:spLocks noGrp="1"/>
          </p:cNvSpPr>
          <p:nvPr>
            <p:ph type="dt" sz="half" idx="10"/>
          </p:nvPr>
        </p:nvSpPr>
        <p:spPr/>
        <p:txBody>
          <a:bodyPr/>
          <a:lstStyle/>
          <a:p>
            <a:fld id="{D4DB7199-706D-46C1-A54B-CBD7B09C6A7D}"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7A3D67-A531-4095-8139-3C0E7977051E}" type="slidenum">
              <a:rPr lang="en-US" smtClean="0"/>
              <a:t>‹#›</a:t>
            </a:fld>
            <a:endParaRPr lang="en-US" dirty="0"/>
          </a:p>
        </p:txBody>
      </p:sp>
    </p:spTree>
    <p:extLst>
      <p:ext uri="{BB962C8B-B14F-4D97-AF65-F5344CB8AC3E}">
        <p14:creationId xmlns:p14="http://schemas.microsoft.com/office/powerpoint/2010/main" val="1589527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Title &amp; Bullet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sp>
        <p:nvSpPr>
          <p:cNvPr id="10" name="Content Placeholder 12">
            <a:extLst>
              <a:ext uri="{FF2B5EF4-FFF2-40B4-BE49-F238E27FC236}">
                <a16:creationId xmlns:a16="http://schemas.microsoft.com/office/drawing/2014/main" id="{AC4E6E29-BF71-4BA1-802B-5ED2D35A7944}"/>
              </a:ext>
            </a:extLst>
          </p:cNvPr>
          <p:cNvSpPr>
            <a:spLocks noGrp="1"/>
          </p:cNvSpPr>
          <p:nvPr>
            <p:ph sz="quarter" idx="11"/>
          </p:nvPr>
        </p:nvSpPr>
        <p:spPr>
          <a:xfrm>
            <a:off x="203200" y="1506898"/>
            <a:ext cx="9262533" cy="4661919"/>
          </a:xfrm>
          <a:prstGeom prst="rect">
            <a:avLst/>
          </a:prstGeom>
        </p:spPr>
        <p:txBody>
          <a:bodyPr/>
          <a:lstStyle>
            <a:lvl1pPr marL="380067" indent="-380067">
              <a:buClr>
                <a:srgbClr val="1663C5"/>
              </a:buClr>
              <a:buSzPct val="150000"/>
              <a:buFont typeface="Arial" panose="020B0604020202020204" pitchFamily="34" charset="0"/>
              <a:buChar char="•"/>
              <a:defRPr sz="2128">
                <a:solidFill>
                  <a:srgbClr val="061D39"/>
                </a:solidFill>
                <a:latin typeface="Arial" panose="020B0604020202020204" pitchFamily="34" charset="0"/>
                <a:cs typeface="Arial" panose="020B0604020202020204" pitchFamily="34" charset="0"/>
              </a:defRPr>
            </a:lvl1pPr>
            <a:lvl2pPr marL="988175" indent="-380067">
              <a:buFont typeface="Arial" panose="020B0604020202020204" pitchFamily="34" charset="0"/>
              <a:buChar char="•"/>
              <a:defRPr sz="1862">
                <a:solidFill>
                  <a:srgbClr val="061D39"/>
                </a:solidFill>
                <a:latin typeface="Arial" panose="020B0604020202020204" pitchFamily="34" charset="0"/>
                <a:cs typeface="Arial" panose="020B0604020202020204" pitchFamily="34" charset="0"/>
              </a:defRPr>
            </a:lvl2pPr>
            <a:lvl3pPr>
              <a:defRPr sz="1862">
                <a:solidFill>
                  <a:srgbClr val="061D39"/>
                </a:solidFill>
                <a:latin typeface="Arial" panose="020B0604020202020204" pitchFamily="34" charset="0"/>
                <a:cs typeface="Arial" panose="020B0604020202020204" pitchFamily="34" charset="0"/>
              </a:defRPr>
            </a:lvl3pPr>
            <a:lvl4pPr>
              <a:defRPr sz="1862">
                <a:solidFill>
                  <a:srgbClr val="061D39"/>
                </a:solidFill>
                <a:latin typeface="Arial" panose="020B0604020202020204" pitchFamily="34" charset="0"/>
                <a:cs typeface="Arial" panose="020B0604020202020204" pitchFamily="34" charset="0"/>
              </a:defRPr>
            </a:lvl4pPr>
            <a:lvl5pPr>
              <a:defRPr sz="1862">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784CB0A3-7CBB-4D43-91CF-8E7B60721290}"/>
              </a:ext>
            </a:extLst>
          </p:cNvPr>
          <p:cNvSpPr>
            <a:spLocks noGrp="1"/>
          </p:cNvSpPr>
          <p:nvPr>
            <p:ph type="sldNum" sz="quarter" idx="4"/>
          </p:nvPr>
        </p:nvSpPr>
        <p:spPr>
          <a:xfrm>
            <a:off x="8610601" y="6356350"/>
            <a:ext cx="2667001" cy="365125"/>
          </a:xfrm>
          <a:prstGeom prst="rect">
            <a:avLst/>
          </a:prstGeom>
        </p:spPr>
        <p:txBody>
          <a:bodyPr vert="horz" lIns="91440" tIns="45720" rIns="91440" bIns="45720" rtlCol="0" anchor="ctr"/>
          <a:lstStyle>
            <a:lvl1pPr algn="r">
              <a:defRPr sz="1199">
                <a:solidFill>
                  <a:schemeClr val="bg1"/>
                </a:solidFill>
              </a:defRPr>
            </a:lvl1pPr>
          </a:lstStyle>
          <a:p>
            <a:fld id="{DDB0B031-684A-47AF-9D3A-45E33D7A2763}" type="slidenum">
              <a:rPr lang="en-US" smtClean="0"/>
              <a:pPr/>
              <a:t>‹#›</a:t>
            </a:fld>
            <a:endParaRPr lang="en-US" dirty="0"/>
          </a:p>
        </p:txBody>
      </p:sp>
      <p:grpSp>
        <p:nvGrpSpPr>
          <p:cNvPr id="11" name="Group 10">
            <a:extLst>
              <a:ext uri="{FF2B5EF4-FFF2-40B4-BE49-F238E27FC236}">
                <a16:creationId xmlns:a16="http://schemas.microsoft.com/office/drawing/2014/main" id="{2A1A74B8-96C9-4D9F-A6FA-3C9B5D42A012}"/>
              </a:ext>
            </a:extLst>
          </p:cNvPr>
          <p:cNvGrpSpPr/>
          <p:nvPr userDrawn="1"/>
        </p:nvGrpSpPr>
        <p:grpSpPr>
          <a:xfrm>
            <a:off x="9601200" y="2242960"/>
            <a:ext cx="2590800" cy="3189793"/>
            <a:chOff x="9398000" y="2161308"/>
            <a:chExt cx="2590800" cy="3189793"/>
          </a:xfrm>
        </p:grpSpPr>
        <p:pic>
          <p:nvPicPr>
            <p:cNvPr id="13" name="Picture 12">
              <a:extLst>
                <a:ext uri="{FF2B5EF4-FFF2-40B4-BE49-F238E27FC236}">
                  <a16:creationId xmlns:a16="http://schemas.microsoft.com/office/drawing/2014/main" id="{CF052072-AE3E-497A-9FD5-55CA744CEC83}"/>
                </a:ext>
              </a:extLst>
            </p:cNvPr>
            <p:cNvPicPr>
              <a:picLocks noChangeAspect="1"/>
            </p:cNvPicPr>
            <p:nvPr/>
          </p:nvPicPr>
          <p:blipFill rotWithShape="1">
            <a:blip r:embed="rId3">
              <a:extLst>
                <a:ext uri="{28A0092B-C50C-407E-A947-70E740481C1C}">
                  <a14:useLocalDpi xmlns:a14="http://schemas.microsoft.com/office/drawing/2010/main" val="0"/>
                </a:ext>
              </a:extLst>
            </a:blip>
            <a:srcRect l="49663" t="1509" r="5339" b="14769"/>
            <a:stretch/>
          </p:blipFill>
          <p:spPr>
            <a:xfrm>
              <a:off x="9417132" y="2161308"/>
              <a:ext cx="2571668" cy="3189793"/>
            </a:xfrm>
            <a:prstGeom prst="rect">
              <a:avLst/>
            </a:prstGeom>
          </p:spPr>
        </p:pic>
        <p:sp>
          <p:nvSpPr>
            <p:cNvPr id="14" name="Freeform: Shape 13">
              <a:extLst>
                <a:ext uri="{FF2B5EF4-FFF2-40B4-BE49-F238E27FC236}">
                  <a16:creationId xmlns:a16="http://schemas.microsoft.com/office/drawing/2014/main" id="{7D9A305A-DF58-4B3D-8A33-63D7796BD5AA}"/>
                </a:ext>
              </a:extLst>
            </p:cNvPr>
            <p:cNvSpPr/>
            <p:nvPr/>
          </p:nvSpPr>
          <p:spPr>
            <a:xfrm>
              <a:off x="9398000" y="4933950"/>
              <a:ext cx="174625" cy="231775"/>
            </a:xfrm>
            <a:custGeom>
              <a:avLst/>
              <a:gdLst>
                <a:gd name="connsiteX0" fmla="*/ 174625 w 174625"/>
                <a:gd name="connsiteY0" fmla="*/ 231775 h 231775"/>
                <a:gd name="connsiteX1" fmla="*/ 123825 w 174625"/>
                <a:gd name="connsiteY1" fmla="*/ 193675 h 231775"/>
                <a:gd name="connsiteX2" fmla="*/ 69850 w 174625"/>
                <a:gd name="connsiteY2" fmla="*/ 155575 h 231775"/>
                <a:gd name="connsiteX3" fmla="*/ 31750 w 174625"/>
                <a:gd name="connsiteY3" fmla="*/ 85725 h 231775"/>
                <a:gd name="connsiteX4" fmla="*/ 22225 w 174625"/>
                <a:gd name="connsiteY4" fmla="*/ 38100 h 231775"/>
                <a:gd name="connsiteX5" fmla="*/ 12700 w 174625"/>
                <a:gd name="connsiteY5" fmla="*/ 0 h 231775"/>
                <a:gd name="connsiteX6" fmla="*/ 0 w 174625"/>
                <a:gd name="connsiteY6" fmla="*/ 193675 h 231775"/>
                <a:gd name="connsiteX7" fmla="*/ 174625 w 174625"/>
                <a:gd name="connsiteY7" fmla="*/ 231775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25" h="231775">
                  <a:moveTo>
                    <a:pt x="174625" y="231775"/>
                  </a:moveTo>
                  <a:lnTo>
                    <a:pt x="123825" y="193675"/>
                  </a:lnTo>
                  <a:lnTo>
                    <a:pt x="69850" y="155575"/>
                  </a:lnTo>
                  <a:lnTo>
                    <a:pt x="31750" y="85725"/>
                  </a:lnTo>
                  <a:lnTo>
                    <a:pt x="22225" y="38100"/>
                  </a:lnTo>
                  <a:lnTo>
                    <a:pt x="12700" y="0"/>
                  </a:lnTo>
                  <a:lnTo>
                    <a:pt x="0" y="193675"/>
                  </a:lnTo>
                  <a:lnTo>
                    <a:pt x="174625" y="23177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grpSp>
      <p:pic>
        <p:nvPicPr>
          <p:cNvPr id="15" name="Picture 14">
            <a:extLst>
              <a:ext uri="{FF2B5EF4-FFF2-40B4-BE49-F238E27FC236}">
                <a16:creationId xmlns:a16="http://schemas.microsoft.com/office/drawing/2014/main" id="{14722AF7-3E4E-44D3-9594-9A7C99BA139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2829" y="227442"/>
            <a:ext cx="4491481" cy="923483"/>
          </a:xfrm>
          <a:prstGeom prst="rect">
            <a:avLst/>
          </a:prstGeom>
        </p:spPr>
      </p:pic>
      <p:sp>
        <p:nvSpPr>
          <p:cNvPr id="16" name="Slide Number Placeholder 5">
            <a:extLst>
              <a:ext uri="{FF2B5EF4-FFF2-40B4-BE49-F238E27FC236}">
                <a16:creationId xmlns:a16="http://schemas.microsoft.com/office/drawing/2014/main" id="{2AAABB98-1C15-4CD5-8407-FA7E5F13CF3B}"/>
              </a:ext>
            </a:extLst>
          </p:cNvPr>
          <p:cNvSpPr txBox="1">
            <a:spLocks/>
          </p:cNvSpPr>
          <p:nvPr userDrawn="1"/>
        </p:nvSpPr>
        <p:spPr>
          <a:xfrm>
            <a:off x="203200" y="6374278"/>
            <a:ext cx="3657600" cy="301913"/>
          </a:xfrm>
          <a:prstGeom prst="rect">
            <a:avLst/>
          </a:prstGeom>
        </p:spPr>
        <p:txBody>
          <a:bodyPr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A302C-F4BD-470B-B899-6C76A43C28CE}" type="slidenum">
              <a:rPr lang="en-US" sz="1332" smtClean="0"/>
              <a:pPr/>
              <a:t>‹#›</a:t>
            </a:fld>
            <a:endParaRPr lang="en-US" sz="1332" dirty="0"/>
          </a:p>
        </p:txBody>
      </p:sp>
      <p:sp>
        <p:nvSpPr>
          <p:cNvPr id="17" name="object 6">
            <a:extLst>
              <a:ext uri="{FF2B5EF4-FFF2-40B4-BE49-F238E27FC236}">
                <a16:creationId xmlns:a16="http://schemas.microsoft.com/office/drawing/2014/main" id="{4CEA5292-1290-4200-9505-B570D1166014}"/>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635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608517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529" y="-13530"/>
            <a:ext cx="12193057" cy="6892671"/>
          </a:xfrm>
          <a:prstGeom prst="rect">
            <a:avLst/>
          </a:prstGeom>
        </p:spPr>
      </p:pic>
      <p:sp>
        <p:nvSpPr>
          <p:cNvPr id="10" name="Text Placeholder 9"/>
          <p:cNvSpPr>
            <a:spLocks noGrp="1"/>
          </p:cNvSpPr>
          <p:nvPr>
            <p:ph type="body" sz="quarter" idx="10"/>
          </p:nvPr>
        </p:nvSpPr>
        <p:spPr>
          <a:xfrm>
            <a:off x="8047568" y="3841241"/>
            <a:ext cx="3636433" cy="906930"/>
          </a:xfrm>
          <a:prstGeom prst="rect">
            <a:avLst/>
          </a:prstGeom>
        </p:spPr>
        <p:txBody>
          <a:bodyPr/>
          <a:lstStyle>
            <a:lvl1pPr>
              <a:defRPr>
                <a:solidFill>
                  <a:srgbClr val="061D39"/>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326294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Holder 2"/>
          <p:cNvSpPr>
            <a:spLocks noGrp="1"/>
          </p:cNvSpPr>
          <p:nvPr>
            <p:ph type="title"/>
          </p:nvPr>
        </p:nvSpPr>
        <p:spPr>
          <a:xfrm>
            <a:off x="203200" y="221983"/>
            <a:ext cx="5080000" cy="1076048"/>
          </a:xfrm>
          <a:prstGeom prst="rect">
            <a:avLst/>
          </a:prstGeom>
        </p:spPr>
        <p:txBody>
          <a:bodyPr lIns="0" tIns="0" rIns="0" bIns="0"/>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3"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5306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Holder 2"/>
          <p:cNvSpPr>
            <a:spLocks noGrp="1"/>
          </p:cNvSpPr>
          <p:nvPr>
            <p:ph type="title"/>
          </p:nvPr>
        </p:nvSpPr>
        <p:spPr>
          <a:xfrm>
            <a:off x="203200" y="221983"/>
            <a:ext cx="5080000" cy="1076048"/>
          </a:xfrm>
          <a:prstGeom prst="rect">
            <a:avLst/>
          </a:prstGeom>
        </p:spPr>
        <p:txBody>
          <a:bodyPr lIns="0" tIns="0" rIns="0" bIns="0"/>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pic>
        <p:nvPicPr>
          <p:cNvPr id="7" name="Picture 6"/>
          <p:cNvPicPr>
            <a:picLocks noChangeAspect="1"/>
          </p:cNvPicPr>
          <p:nvPr userDrawn="1"/>
        </p:nvPicPr>
        <p:blipFill>
          <a:blip r:embed="rId2"/>
          <a:stretch>
            <a:fillRect/>
          </a:stretch>
        </p:blipFill>
        <p:spPr>
          <a:xfrm>
            <a:off x="1" y="1298032"/>
            <a:ext cx="11981711" cy="5492319"/>
          </a:xfrm>
          <a:prstGeom prst="rect">
            <a:avLst/>
          </a:prstGeom>
        </p:spPr>
      </p:pic>
      <p:sp>
        <p:nvSpPr>
          <p:cNvPr id="13"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a:blip r:embed="rId3"/>
          <a:stretch>
            <a:fillRect/>
          </a:stretch>
        </p:blipFill>
        <p:spPr>
          <a:xfrm>
            <a:off x="-529" y="2917"/>
            <a:ext cx="12193057" cy="6852167"/>
          </a:xfrm>
          <a:prstGeom prst="rect">
            <a:avLst/>
          </a:prstGeom>
        </p:spPr>
      </p:pic>
    </p:spTree>
    <p:extLst>
      <p:ext uri="{BB962C8B-B14F-4D97-AF65-F5344CB8AC3E}">
        <p14:creationId xmlns:p14="http://schemas.microsoft.com/office/powerpoint/2010/main" val="536762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529" y="-9262"/>
            <a:ext cx="12193057" cy="6876524"/>
          </a:xfrm>
          <a:prstGeom prst="rect">
            <a:avLst/>
          </a:prstGeom>
        </p:spPr>
      </p:pic>
      <p:sp>
        <p:nvSpPr>
          <p:cNvPr id="2" name="Holder 2"/>
          <p:cNvSpPr>
            <a:spLocks noGrp="1"/>
          </p:cNvSpPr>
          <p:nvPr>
            <p:ph type="title"/>
          </p:nvPr>
        </p:nvSpPr>
        <p:spPr>
          <a:xfrm>
            <a:off x="203200" y="221983"/>
            <a:ext cx="5080000" cy="1076048"/>
          </a:xfrm>
          <a:prstGeom prst="rect">
            <a:avLst/>
          </a:prstGeom>
        </p:spPr>
        <p:txBody>
          <a:bodyPr lIns="0" tIns="0" rIns="0" bIns="0"/>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pic>
        <p:nvPicPr>
          <p:cNvPr id="7" name="Picture 6"/>
          <p:cNvPicPr>
            <a:picLocks noChangeAspect="1"/>
          </p:cNvPicPr>
          <p:nvPr userDrawn="1"/>
        </p:nvPicPr>
        <p:blipFill>
          <a:blip r:embed="rId3"/>
          <a:stretch>
            <a:fillRect/>
          </a:stretch>
        </p:blipFill>
        <p:spPr>
          <a:xfrm>
            <a:off x="1" y="1298032"/>
            <a:ext cx="11981711" cy="5492319"/>
          </a:xfrm>
          <a:prstGeom prst="rect">
            <a:avLst/>
          </a:prstGeom>
        </p:spPr>
      </p:pic>
      <p:sp>
        <p:nvSpPr>
          <p:cNvPr id="13"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6142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529" y="-1143"/>
            <a:ext cx="12193057" cy="6860285"/>
          </a:xfrm>
          <a:prstGeom prst="rect">
            <a:avLst/>
          </a:prstGeom>
        </p:spPr>
      </p:pic>
      <p:sp>
        <p:nvSpPr>
          <p:cNvPr id="2" name="Holder 2"/>
          <p:cNvSpPr>
            <a:spLocks noGrp="1"/>
          </p:cNvSpPr>
          <p:nvPr>
            <p:ph type="title"/>
          </p:nvPr>
        </p:nvSpPr>
        <p:spPr>
          <a:xfrm>
            <a:off x="203200" y="221983"/>
            <a:ext cx="5080000" cy="1076048"/>
          </a:xfrm>
          <a:prstGeom prst="rect">
            <a:avLst/>
          </a:prstGeom>
        </p:spPr>
        <p:txBody>
          <a:bodyPr lIns="0" tIns="0" rIns="0" bIns="0"/>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pic>
        <p:nvPicPr>
          <p:cNvPr id="7" name="Picture 6"/>
          <p:cNvPicPr>
            <a:picLocks noChangeAspect="1"/>
          </p:cNvPicPr>
          <p:nvPr userDrawn="1"/>
        </p:nvPicPr>
        <p:blipFill>
          <a:blip r:embed="rId3"/>
          <a:stretch>
            <a:fillRect/>
          </a:stretch>
        </p:blipFill>
        <p:spPr>
          <a:xfrm>
            <a:off x="1" y="1298032"/>
            <a:ext cx="11981711" cy="5492319"/>
          </a:xfrm>
          <a:prstGeom prst="rect">
            <a:avLst/>
          </a:prstGeom>
        </p:spPr>
      </p:pic>
      <p:sp>
        <p:nvSpPr>
          <p:cNvPr id="13"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6947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529" y="0"/>
            <a:ext cx="12193057" cy="6879141"/>
          </a:xfrm>
          <a:prstGeom prst="rect">
            <a:avLst/>
          </a:prstGeom>
        </p:spPr>
      </p:pic>
      <p:sp>
        <p:nvSpPr>
          <p:cNvPr id="2" name="Holder 2"/>
          <p:cNvSpPr>
            <a:spLocks noGrp="1"/>
          </p:cNvSpPr>
          <p:nvPr>
            <p:ph type="title"/>
          </p:nvPr>
        </p:nvSpPr>
        <p:spPr>
          <a:xfrm>
            <a:off x="203200" y="221983"/>
            <a:ext cx="5080000" cy="1076048"/>
          </a:xfrm>
          <a:prstGeom prst="rect">
            <a:avLst/>
          </a:prstGeom>
        </p:spPr>
        <p:txBody>
          <a:bodyPr lIns="0" tIns="0" rIns="0" bIns="0"/>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pic>
        <p:nvPicPr>
          <p:cNvPr id="7" name="Picture 6"/>
          <p:cNvPicPr>
            <a:picLocks noChangeAspect="1"/>
          </p:cNvPicPr>
          <p:nvPr userDrawn="1"/>
        </p:nvPicPr>
        <p:blipFill>
          <a:blip r:embed="rId3"/>
          <a:stretch>
            <a:fillRect/>
          </a:stretch>
        </p:blipFill>
        <p:spPr>
          <a:xfrm>
            <a:off x="1" y="1298032"/>
            <a:ext cx="11981711" cy="5492319"/>
          </a:xfrm>
          <a:prstGeom prst="rect">
            <a:avLst/>
          </a:prstGeom>
        </p:spPr>
      </p:pic>
      <p:sp>
        <p:nvSpPr>
          <p:cNvPr id="13"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9377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4" name="Holder 2"/>
          <p:cNvSpPr>
            <a:spLocks noGrp="1"/>
          </p:cNvSpPr>
          <p:nvPr>
            <p:ph type="title"/>
          </p:nvPr>
        </p:nvSpPr>
        <p:spPr>
          <a:xfrm>
            <a:off x="203200" y="80334"/>
            <a:ext cx="5080000" cy="1076048"/>
          </a:xfrm>
          <a:prstGeom prst="rect">
            <a:avLst/>
          </a:prstGeom>
        </p:spPr>
        <p:txBody>
          <a:bodyPr lIns="0" tIns="0" rIns="0" bIns="0" anchor="ctr"/>
          <a:lstStyle>
            <a:lvl1pPr>
              <a:defRPr sz="3858" b="1" i="0">
                <a:solidFill>
                  <a:srgbClr val="0E3D79"/>
                </a:solidFill>
                <a:latin typeface="Arial Black" panose="020B0A04020102020204" pitchFamily="34" charset="0"/>
                <a:cs typeface="Arial Black" panose="020B0A04020102020204" pitchFamily="34" charset="0"/>
              </a:defRPr>
            </a:lvl1pPr>
          </a:lstStyle>
          <a:p>
            <a:endParaRPr dirty="0"/>
          </a:p>
        </p:txBody>
      </p:sp>
    </p:spTree>
    <p:extLst>
      <p:ext uri="{BB962C8B-B14F-4D97-AF65-F5344CB8AC3E}">
        <p14:creationId xmlns:p14="http://schemas.microsoft.com/office/powerpoint/2010/main" val="217350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F37F-B311-48E3-8EAF-547AE4D3A3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0B4337-8EE5-4C2F-A7CC-F5D24A8A5E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2B7EDF-2D9E-431E-8465-A1C931416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0F4FC-6906-487B-A484-81A1AAFAA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352EEF-5871-44A8-8C71-675A38F240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08723-15B6-40C4-B27A-CE64B2EB1329}"/>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8" name="Footer Placeholder 7">
            <a:extLst>
              <a:ext uri="{FF2B5EF4-FFF2-40B4-BE49-F238E27FC236}">
                <a16:creationId xmlns:a16="http://schemas.microsoft.com/office/drawing/2014/main" id="{9F81FFFF-523A-436B-AA03-17C2546B45F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43168A9-1EB0-4CC9-9E13-D85D594318E1}"/>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1565673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1883-F536-46A1-B79D-535759723739}"/>
              </a:ext>
            </a:extLst>
          </p:cNvPr>
          <p:cNvSpPr>
            <a:spLocks noGrp="1"/>
          </p:cNvSpPr>
          <p:nvPr>
            <p:ph type="ctrTitle"/>
          </p:nvPr>
        </p:nvSpPr>
        <p:spPr>
          <a:xfrm>
            <a:off x="1524000" y="1122363"/>
            <a:ext cx="9144000" cy="2387600"/>
          </a:xfrm>
        </p:spPr>
        <p:txBody>
          <a:bodyPr anchor="b"/>
          <a:lstStyle>
            <a:lvl1pPr algn="ctr">
              <a:defRPr sz="5993"/>
            </a:lvl1pPr>
          </a:lstStyle>
          <a:p>
            <a:r>
              <a:rPr lang="en-US"/>
              <a:t>Click to edit Master title style</a:t>
            </a:r>
          </a:p>
        </p:txBody>
      </p:sp>
      <p:sp>
        <p:nvSpPr>
          <p:cNvPr id="3" name="Subtitle 2">
            <a:extLst>
              <a:ext uri="{FF2B5EF4-FFF2-40B4-BE49-F238E27FC236}">
                <a16:creationId xmlns:a16="http://schemas.microsoft.com/office/drawing/2014/main" id="{8847C8FA-2706-475B-A2AF-1F593708DF55}"/>
              </a:ext>
            </a:extLst>
          </p:cNvPr>
          <p:cNvSpPr>
            <a:spLocks noGrp="1"/>
          </p:cNvSpPr>
          <p:nvPr>
            <p:ph type="subTitle" idx="1"/>
          </p:nvPr>
        </p:nvSpPr>
        <p:spPr>
          <a:xfrm>
            <a:off x="1524000" y="3602039"/>
            <a:ext cx="9144000" cy="1655763"/>
          </a:xfrm>
        </p:spPr>
        <p:txBody>
          <a:bodyPr/>
          <a:lstStyle>
            <a:lvl1pPr marL="0" indent="0" algn="ctr">
              <a:buNone/>
              <a:defRPr sz="2397"/>
            </a:lvl1pPr>
            <a:lvl2pPr marL="456640" indent="0" algn="ctr">
              <a:buNone/>
              <a:defRPr sz="1998"/>
            </a:lvl2pPr>
            <a:lvl3pPr marL="913280" indent="0" algn="ctr">
              <a:buNone/>
              <a:defRPr sz="1798"/>
            </a:lvl3pPr>
            <a:lvl4pPr marL="1369920" indent="0" algn="ctr">
              <a:buNone/>
              <a:defRPr sz="1598"/>
            </a:lvl4pPr>
            <a:lvl5pPr marL="1826560" indent="0" algn="ctr">
              <a:buNone/>
              <a:defRPr sz="1598"/>
            </a:lvl5pPr>
            <a:lvl6pPr marL="2283200" indent="0" algn="ctr">
              <a:buNone/>
              <a:defRPr sz="1598"/>
            </a:lvl6pPr>
            <a:lvl7pPr marL="2739840" indent="0" algn="ctr">
              <a:buNone/>
              <a:defRPr sz="1598"/>
            </a:lvl7pPr>
            <a:lvl8pPr marL="3196480" indent="0" algn="ctr">
              <a:buNone/>
              <a:defRPr sz="1598"/>
            </a:lvl8pPr>
            <a:lvl9pPr marL="3653119" indent="0" algn="ctr">
              <a:buNone/>
              <a:defRPr sz="1598"/>
            </a:lvl9pPr>
          </a:lstStyle>
          <a:p>
            <a:r>
              <a:rPr lang="en-US"/>
              <a:t>Click to edit Master subtitle style</a:t>
            </a:r>
          </a:p>
        </p:txBody>
      </p:sp>
      <p:sp>
        <p:nvSpPr>
          <p:cNvPr id="4" name="Date Placeholder 3">
            <a:extLst>
              <a:ext uri="{FF2B5EF4-FFF2-40B4-BE49-F238E27FC236}">
                <a16:creationId xmlns:a16="http://schemas.microsoft.com/office/drawing/2014/main" id="{81B57086-8CB3-40E5-8993-C43756AA87E8}"/>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5" name="Footer Placeholder 4">
            <a:extLst>
              <a:ext uri="{FF2B5EF4-FFF2-40B4-BE49-F238E27FC236}">
                <a16:creationId xmlns:a16="http://schemas.microsoft.com/office/drawing/2014/main" id="{AB761CF7-E2C1-4D5C-B734-1493026F9B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47E2C6-57D2-4016-A627-41C8EDFB76B4}"/>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3462071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385B-DACD-4E4D-AC9A-A5CEBDC9D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76F0D-F212-45A8-8E8F-A04B04C8AD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65DC1-E601-4232-A2B5-93A7239BBF5E}"/>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5" name="Footer Placeholder 4">
            <a:extLst>
              <a:ext uri="{FF2B5EF4-FFF2-40B4-BE49-F238E27FC236}">
                <a16:creationId xmlns:a16="http://schemas.microsoft.com/office/drawing/2014/main" id="{92EA3269-5382-46B9-A377-55177520B5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5BD2C5-5AB5-47BA-AAC8-137DB9AA2982}"/>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3760741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D207-074E-48D2-AD69-FC15F0B94BAE}"/>
              </a:ext>
            </a:extLst>
          </p:cNvPr>
          <p:cNvSpPr>
            <a:spLocks noGrp="1"/>
          </p:cNvSpPr>
          <p:nvPr>
            <p:ph type="title"/>
          </p:nvPr>
        </p:nvSpPr>
        <p:spPr>
          <a:xfrm>
            <a:off x="831851" y="1709738"/>
            <a:ext cx="10515600" cy="2852737"/>
          </a:xfrm>
        </p:spPr>
        <p:txBody>
          <a:bodyPr anchor="b"/>
          <a:lstStyle>
            <a:lvl1pPr>
              <a:defRPr sz="5993"/>
            </a:lvl1pPr>
          </a:lstStyle>
          <a:p>
            <a:r>
              <a:rPr lang="en-US"/>
              <a:t>Click to edit Master title style</a:t>
            </a:r>
          </a:p>
        </p:txBody>
      </p:sp>
      <p:sp>
        <p:nvSpPr>
          <p:cNvPr id="3" name="Text Placeholder 2">
            <a:extLst>
              <a:ext uri="{FF2B5EF4-FFF2-40B4-BE49-F238E27FC236}">
                <a16:creationId xmlns:a16="http://schemas.microsoft.com/office/drawing/2014/main" id="{237C7E29-5EF4-4BD0-BB0D-BB8E152A1C45}"/>
              </a:ext>
            </a:extLst>
          </p:cNvPr>
          <p:cNvSpPr>
            <a:spLocks noGrp="1"/>
          </p:cNvSpPr>
          <p:nvPr>
            <p:ph type="body" idx="1"/>
          </p:nvPr>
        </p:nvSpPr>
        <p:spPr>
          <a:xfrm>
            <a:off x="831851" y="4589464"/>
            <a:ext cx="10515600" cy="1500187"/>
          </a:xfrm>
        </p:spPr>
        <p:txBody>
          <a:bodyPr/>
          <a:lstStyle>
            <a:lvl1pPr marL="0" indent="0">
              <a:buNone/>
              <a:defRPr sz="2397">
                <a:solidFill>
                  <a:schemeClr val="tx1">
                    <a:tint val="75000"/>
                  </a:schemeClr>
                </a:solidFill>
              </a:defRPr>
            </a:lvl1pPr>
            <a:lvl2pPr marL="456640" indent="0">
              <a:buNone/>
              <a:defRPr sz="1998">
                <a:solidFill>
                  <a:schemeClr val="tx1">
                    <a:tint val="75000"/>
                  </a:schemeClr>
                </a:solidFill>
              </a:defRPr>
            </a:lvl2pPr>
            <a:lvl3pPr marL="913280" indent="0">
              <a:buNone/>
              <a:defRPr sz="1798">
                <a:solidFill>
                  <a:schemeClr val="tx1">
                    <a:tint val="75000"/>
                  </a:schemeClr>
                </a:solidFill>
              </a:defRPr>
            </a:lvl3pPr>
            <a:lvl4pPr marL="1369920" indent="0">
              <a:buNone/>
              <a:defRPr sz="1598">
                <a:solidFill>
                  <a:schemeClr val="tx1">
                    <a:tint val="75000"/>
                  </a:schemeClr>
                </a:solidFill>
              </a:defRPr>
            </a:lvl4pPr>
            <a:lvl5pPr marL="1826560" indent="0">
              <a:buNone/>
              <a:defRPr sz="1598">
                <a:solidFill>
                  <a:schemeClr val="tx1">
                    <a:tint val="75000"/>
                  </a:schemeClr>
                </a:solidFill>
              </a:defRPr>
            </a:lvl5pPr>
            <a:lvl6pPr marL="2283200" indent="0">
              <a:buNone/>
              <a:defRPr sz="1598">
                <a:solidFill>
                  <a:schemeClr val="tx1">
                    <a:tint val="75000"/>
                  </a:schemeClr>
                </a:solidFill>
              </a:defRPr>
            </a:lvl6pPr>
            <a:lvl7pPr marL="2739840" indent="0">
              <a:buNone/>
              <a:defRPr sz="1598">
                <a:solidFill>
                  <a:schemeClr val="tx1">
                    <a:tint val="75000"/>
                  </a:schemeClr>
                </a:solidFill>
              </a:defRPr>
            </a:lvl7pPr>
            <a:lvl8pPr marL="3196480" indent="0">
              <a:buNone/>
              <a:defRPr sz="1598">
                <a:solidFill>
                  <a:schemeClr val="tx1">
                    <a:tint val="75000"/>
                  </a:schemeClr>
                </a:solidFill>
              </a:defRPr>
            </a:lvl8pPr>
            <a:lvl9pPr marL="3653119" indent="0">
              <a:buNone/>
              <a:defRPr sz="159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EB6C71-CCD3-4467-BFB0-52EFF1E05EE4}"/>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5" name="Footer Placeholder 4">
            <a:extLst>
              <a:ext uri="{FF2B5EF4-FFF2-40B4-BE49-F238E27FC236}">
                <a16:creationId xmlns:a16="http://schemas.microsoft.com/office/drawing/2014/main" id="{742A6ACD-10EC-48C2-ADBC-CDB46E24A0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F38892-F63B-4644-A344-5EE9B3A17584}"/>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34077603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11279-B0C1-4801-B8A0-36B81C395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A62931-4245-4EE6-A262-2297C35FC41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AC64B9-30C2-4A00-8DAC-3DF40BEC96E2}"/>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921825-0E50-44DA-850D-16FE5D9ADAF2}"/>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6" name="Footer Placeholder 5">
            <a:extLst>
              <a:ext uri="{FF2B5EF4-FFF2-40B4-BE49-F238E27FC236}">
                <a16:creationId xmlns:a16="http://schemas.microsoft.com/office/drawing/2014/main" id="{5AF0F770-FB30-41AD-936A-03C23E2F32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DDAEF6-41DB-40DB-9A93-014490DC4DE8}"/>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16541398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C9352-A5DC-44E7-B01D-50046CF2E818}"/>
              </a:ext>
            </a:extLst>
          </p:cNvPr>
          <p:cNvSpPr>
            <a:spLocks noGrp="1"/>
          </p:cNvSpPr>
          <p:nvPr>
            <p:ph type="title"/>
          </p:nvPr>
        </p:nvSpPr>
        <p:spPr>
          <a:xfrm>
            <a:off x="839788" y="365125"/>
            <a:ext cx="10515600" cy="1325564"/>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5D24A-1F40-415E-AB39-1BA40CAAFD4D}"/>
              </a:ext>
            </a:extLst>
          </p:cNvPr>
          <p:cNvSpPr>
            <a:spLocks noGrp="1"/>
          </p:cNvSpPr>
          <p:nvPr>
            <p:ph type="body" idx="1"/>
          </p:nvPr>
        </p:nvSpPr>
        <p:spPr>
          <a:xfrm>
            <a:off x="839789" y="1681164"/>
            <a:ext cx="5157787" cy="823912"/>
          </a:xfrm>
        </p:spPr>
        <p:txBody>
          <a:bodyPr anchor="b"/>
          <a:lstStyle>
            <a:lvl1pPr marL="0" indent="0">
              <a:buNone/>
              <a:defRPr sz="2397" b="1"/>
            </a:lvl1pPr>
            <a:lvl2pPr marL="456640" indent="0">
              <a:buNone/>
              <a:defRPr sz="1998" b="1"/>
            </a:lvl2pPr>
            <a:lvl3pPr marL="913280" indent="0">
              <a:buNone/>
              <a:defRPr sz="1798" b="1"/>
            </a:lvl3pPr>
            <a:lvl4pPr marL="1369920" indent="0">
              <a:buNone/>
              <a:defRPr sz="1598" b="1"/>
            </a:lvl4pPr>
            <a:lvl5pPr marL="1826560" indent="0">
              <a:buNone/>
              <a:defRPr sz="1598" b="1"/>
            </a:lvl5pPr>
            <a:lvl6pPr marL="2283200" indent="0">
              <a:buNone/>
              <a:defRPr sz="1598" b="1"/>
            </a:lvl6pPr>
            <a:lvl7pPr marL="2739840" indent="0">
              <a:buNone/>
              <a:defRPr sz="1598" b="1"/>
            </a:lvl7pPr>
            <a:lvl8pPr marL="3196480" indent="0">
              <a:buNone/>
              <a:defRPr sz="1598" b="1"/>
            </a:lvl8pPr>
            <a:lvl9pPr marL="3653119" indent="0">
              <a:buNone/>
              <a:defRPr sz="1598" b="1"/>
            </a:lvl9pPr>
          </a:lstStyle>
          <a:p>
            <a:pPr lvl="0"/>
            <a:r>
              <a:rPr lang="en-US"/>
              <a:t>Click to edit Master text styles</a:t>
            </a:r>
          </a:p>
        </p:txBody>
      </p:sp>
      <p:sp>
        <p:nvSpPr>
          <p:cNvPr id="4" name="Content Placeholder 3">
            <a:extLst>
              <a:ext uri="{FF2B5EF4-FFF2-40B4-BE49-F238E27FC236}">
                <a16:creationId xmlns:a16="http://schemas.microsoft.com/office/drawing/2014/main" id="{71F6D9C5-25C1-44A8-B196-B965C5034019}"/>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83EBCE-BDB5-4186-A8C2-50FB796A50DA}"/>
              </a:ext>
            </a:extLst>
          </p:cNvPr>
          <p:cNvSpPr>
            <a:spLocks noGrp="1"/>
          </p:cNvSpPr>
          <p:nvPr>
            <p:ph type="body" sz="quarter" idx="3"/>
          </p:nvPr>
        </p:nvSpPr>
        <p:spPr>
          <a:xfrm>
            <a:off x="6172201" y="1681164"/>
            <a:ext cx="5183188" cy="823912"/>
          </a:xfrm>
        </p:spPr>
        <p:txBody>
          <a:bodyPr anchor="b"/>
          <a:lstStyle>
            <a:lvl1pPr marL="0" indent="0">
              <a:buNone/>
              <a:defRPr sz="2397" b="1"/>
            </a:lvl1pPr>
            <a:lvl2pPr marL="456640" indent="0">
              <a:buNone/>
              <a:defRPr sz="1998" b="1"/>
            </a:lvl2pPr>
            <a:lvl3pPr marL="913280" indent="0">
              <a:buNone/>
              <a:defRPr sz="1798" b="1"/>
            </a:lvl3pPr>
            <a:lvl4pPr marL="1369920" indent="0">
              <a:buNone/>
              <a:defRPr sz="1598" b="1"/>
            </a:lvl4pPr>
            <a:lvl5pPr marL="1826560" indent="0">
              <a:buNone/>
              <a:defRPr sz="1598" b="1"/>
            </a:lvl5pPr>
            <a:lvl6pPr marL="2283200" indent="0">
              <a:buNone/>
              <a:defRPr sz="1598" b="1"/>
            </a:lvl6pPr>
            <a:lvl7pPr marL="2739840" indent="0">
              <a:buNone/>
              <a:defRPr sz="1598" b="1"/>
            </a:lvl7pPr>
            <a:lvl8pPr marL="3196480" indent="0">
              <a:buNone/>
              <a:defRPr sz="1598" b="1"/>
            </a:lvl8pPr>
            <a:lvl9pPr marL="3653119" indent="0">
              <a:buNone/>
              <a:defRPr sz="1598" b="1"/>
            </a:lvl9pPr>
          </a:lstStyle>
          <a:p>
            <a:pPr lvl="0"/>
            <a:r>
              <a:rPr lang="en-US"/>
              <a:t>Click to edit Master text styles</a:t>
            </a:r>
          </a:p>
        </p:txBody>
      </p:sp>
      <p:sp>
        <p:nvSpPr>
          <p:cNvPr id="6" name="Content Placeholder 5">
            <a:extLst>
              <a:ext uri="{FF2B5EF4-FFF2-40B4-BE49-F238E27FC236}">
                <a16:creationId xmlns:a16="http://schemas.microsoft.com/office/drawing/2014/main" id="{F40AC58F-A394-47FE-9329-CB689F852E71}"/>
              </a:ext>
            </a:extLst>
          </p:cNvPr>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1FF633-AF17-407E-808E-6A9FCA086FA4}"/>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8" name="Footer Placeholder 7">
            <a:extLst>
              <a:ext uri="{FF2B5EF4-FFF2-40B4-BE49-F238E27FC236}">
                <a16:creationId xmlns:a16="http://schemas.microsoft.com/office/drawing/2014/main" id="{A5731835-34F4-46DA-9EDB-82EE2CFEBDD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0B8A182-869A-48AB-B73E-9BB291DBADAA}"/>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3166837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0B4BB-2F62-437B-A843-42C47B7D67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927450-5D6B-43E0-B0AB-1BE78B40415B}"/>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4" name="Footer Placeholder 3">
            <a:extLst>
              <a:ext uri="{FF2B5EF4-FFF2-40B4-BE49-F238E27FC236}">
                <a16:creationId xmlns:a16="http://schemas.microsoft.com/office/drawing/2014/main" id="{2D20E0E4-007E-4759-9F45-B0C4F02B80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2A8A23-F9D6-4E13-A3C9-5F34E98F9EA9}"/>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3535909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FFF48-6BC7-420D-A6A5-DAAE37985BC2}"/>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3" name="Footer Placeholder 2">
            <a:extLst>
              <a:ext uri="{FF2B5EF4-FFF2-40B4-BE49-F238E27FC236}">
                <a16:creationId xmlns:a16="http://schemas.microsoft.com/office/drawing/2014/main" id="{321868F5-BD0C-4468-ABB2-ADB155317F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C13AB8C-803D-4D7E-9971-6BDCCD728FA4}"/>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6179912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5C51-0871-49CD-B55E-57A356BA7EE6}"/>
              </a:ext>
            </a:extLst>
          </p:cNvPr>
          <p:cNvSpPr>
            <a:spLocks noGrp="1"/>
          </p:cNvSpPr>
          <p:nvPr>
            <p:ph type="title"/>
          </p:nvPr>
        </p:nvSpPr>
        <p:spPr>
          <a:xfrm>
            <a:off x="839788" y="457200"/>
            <a:ext cx="3932237" cy="1600200"/>
          </a:xfrm>
        </p:spPr>
        <p:txBody>
          <a:bodyPr anchor="b"/>
          <a:lstStyle>
            <a:lvl1pPr>
              <a:defRPr sz="3196"/>
            </a:lvl1pPr>
          </a:lstStyle>
          <a:p>
            <a:r>
              <a:rPr lang="en-US"/>
              <a:t>Click to edit Master title style</a:t>
            </a:r>
          </a:p>
        </p:txBody>
      </p:sp>
      <p:sp>
        <p:nvSpPr>
          <p:cNvPr id="3" name="Content Placeholder 2">
            <a:extLst>
              <a:ext uri="{FF2B5EF4-FFF2-40B4-BE49-F238E27FC236}">
                <a16:creationId xmlns:a16="http://schemas.microsoft.com/office/drawing/2014/main" id="{C50D9322-F767-4002-BA1A-096709280F07}"/>
              </a:ext>
            </a:extLst>
          </p:cNvPr>
          <p:cNvSpPr>
            <a:spLocks noGrp="1"/>
          </p:cNvSpPr>
          <p:nvPr>
            <p:ph idx="1"/>
          </p:nvPr>
        </p:nvSpPr>
        <p:spPr>
          <a:xfrm>
            <a:off x="5183188" y="987427"/>
            <a:ext cx="6172200" cy="4873625"/>
          </a:xfrm>
        </p:spPr>
        <p:txBody>
          <a:bodyPr/>
          <a:lstStyle>
            <a:lvl1pPr>
              <a:defRPr sz="3196"/>
            </a:lvl1pPr>
            <a:lvl2pPr>
              <a:defRPr sz="2797"/>
            </a:lvl2pPr>
            <a:lvl3pPr>
              <a:defRPr sz="2397"/>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EC1366-F0CD-4C0B-8CCF-DD899653D13B}"/>
              </a:ext>
            </a:extLst>
          </p:cNvPr>
          <p:cNvSpPr>
            <a:spLocks noGrp="1"/>
          </p:cNvSpPr>
          <p:nvPr>
            <p:ph type="body" sz="half" idx="2"/>
          </p:nvPr>
        </p:nvSpPr>
        <p:spPr>
          <a:xfrm>
            <a:off x="839788" y="2057400"/>
            <a:ext cx="3932237" cy="3811588"/>
          </a:xfrm>
        </p:spPr>
        <p:txBody>
          <a:bodyPr/>
          <a:lstStyle>
            <a:lvl1pPr marL="0" indent="0">
              <a:buNone/>
              <a:defRPr sz="1598"/>
            </a:lvl1pPr>
            <a:lvl2pPr marL="456640" indent="0">
              <a:buNone/>
              <a:defRPr sz="1398"/>
            </a:lvl2pPr>
            <a:lvl3pPr marL="913280" indent="0">
              <a:buNone/>
              <a:defRPr sz="1199"/>
            </a:lvl3pPr>
            <a:lvl4pPr marL="1369920" indent="0">
              <a:buNone/>
              <a:defRPr sz="999"/>
            </a:lvl4pPr>
            <a:lvl5pPr marL="1826560" indent="0">
              <a:buNone/>
              <a:defRPr sz="999"/>
            </a:lvl5pPr>
            <a:lvl6pPr marL="2283200" indent="0">
              <a:buNone/>
              <a:defRPr sz="999"/>
            </a:lvl6pPr>
            <a:lvl7pPr marL="2739840" indent="0">
              <a:buNone/>
              <a:defRPr sz="999"/>
            </a:lvl7pPr>
            <a:lvl8pPr marL="3196480" indent="0">
              <a:buNone/>
              <a:defRPr sz="999"/>
            </a:lvl8pPr>
            <a:lvl9pPr marL="3653119"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3C895F26-39BA-48EA-A3AD-7FDAD2CCEE30}"/>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6" name="Footer Placeholder 5">
            <a:extLst>
              <a:ext uri="{FF2B5EF4-FFF2-40B4-BE49-F238E27FC236}">
                <a16:creationId xmlns:a16="http://schemas.microsoft.com/office/drawing/2014/main" id="{5BEC3B2B-8378-439F-8FAE-143BFCDABB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ACD550-8A27-41A8-928C-27C51D653A29}"/>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42659319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975E-8336-4E35-8DDD-170D043671F4}"/>
              </a:ext>
            </a:extLst>
          </p:cNvPr>
          <p:cNvSpPr>
            <a:spLocks noGrp="1"/>
          </p:cNvSpPr>
          <p:nvPr>
            <p:ph type="title"/>
          </p:nvPr>
        </p:nvSpPr>
        <p:spPr>
          <a:xfrm>
            <a:off x="839788" y="457200"/>
            <a:ext cx="3932237" cy="1600200"/>
          </a:xfrm>
        </p:spPr>
        <p:txBody>
          <a:bodyPr anchor="b"/>
          <a:lstStyle>
            <a:lvl1pPr>
              <a:defRPr sz="3196"/>
            </a:lvl1pPr>
          </a:lstStyle>
          <a:p>
            <a:r>
              <a:rPr lang="en-US"/>
              <a:t>Click to edit Master title style</a:t>
            </a:r>
          </a:p>
        </p:txBody>
      </p:sp>
      <p:sp>
        <p:nvSpPr>
          <p:cNvPr id="3" name="Picture Placeholder 2">
            <a:extLst>
              <a:ext uri="{FF2B5EF4-FFF2-40B4-BE49-F238E27FC236}">
                <a16:creationId xmlns:a16="http://schemas.microsoft.com/office/drawing/2014/main" id="{EDCEBAF1-BCA8-4504-809D-99F9A3950F2C}"/>
              </a:ext>
            </a:extLst>
          </p:cNvPr>
          <p:cNvSpPr>
            <a:spLocks noGrp="1"/>
          </p:cNvSpPr>
          <p:nvPr>
            <p:ph type="pic" idx="1"/>
          </p:nvPr>
        </p:nvSpPr>
        <p:spPr>
          <a:xfrm>
            <a:off x="5183188" y="987427"/>
            <a:ext cx="6172200" cy="4873625"/>
          </a:xfrm>
        </p:spPr>
        <p:txBody>
          <a:bodyPr/>
          <a:lstStyle>
            <a:lvl1pPr marL="0" indent="0">
              <a:buNone/>
              <a:defRPr sz="3196"/>
            </a:lvl1pPr>
            <a:lvl2pPr marL="456640" indent="0">
              <a:buNone/>
              <a:defRPr sz="2797"/>
            </a:lvl2pPr>
            <a:lvl3pPr marL="913280" indent="0">
              <a:buNone/>
              <a:defRPr sz="2397"/>
            </a:lvl3pPr>
            <a:lvl4pPr marL="1369920" indent="0">
              <a:buNone/>
              <a:defRPr sz="1998"/>
            </a:lvl4pPr>
            <a:lvl5pPr marL="1826560" indent="0">
              <a:buNone/>
              <a:defRPr sz="1998"/>
            </a:lvl5pPr>
            <a:lvl6pPr marL="2283200" indent="0">
              <a:buNone/>
              <a:defRPr sz="1998"/>
            </a:lvl6pPr>
            <a:lvl7pPr marL="2739840" indent="0">
              <a:buNone/>
              <a:defRPr sz="1998"/>
            </a:lvl7pPr>
            <a:lvl8pPr marL="3196480" indent="0">
              <a:buNone/>
              <a:defRPr sz="1998"/>
            </a:lvl8pPr>
            <a:lvl9pPr marL="3653119" indent="0">
              <a:buNone/>
              <a:defRPr sz="1998"/>
            </a:lvl9pPr>
          </a:lstStyle>
          <a:p>
            <a:endParaRPr lang="en-US" dirty="0"/>
          </a:p>
        </p:txBody>
      </p:sp>
      <p:sp>
        <p:nvSpPr>
          <p:cNvPr id="4" name="Text Placeholder 3">
            <a:extLst>
              <a:ext uri="{FF2B5EF4-FFF2-40B4-BE49-F238E27FC236}">
                <a16:creationId xmlns:a16="http://schemas.microsoft.com/office/drawing/2014/main" id="{5FEA65C1-73E9-4364-AEE6-A0FF18BE12C1}"/>
              </a:ext>
            </a:extLst>
          </p:cNvPr>
          <p:cNvSpPr>
            <a:spLocks noGrp="1"/>
          </p:cNvSpPr>
          <p:nvPr>
            <p:ph type="body" sz="half" idx="2"/>
          </p:nvPr>
        </p:nvSpPr>
        <p:spPr>
          <a:xfrm>
            <a:off x="839788" y="2057400"/>
            <a:ext cx="3932237" cy="3811588"/>
          </a:xfrm>
        </p:spPr>
        <p:txBody>
          <a:bodyPr/>
          <a:lstStyle>
            <a:lvl1pPr marL="0" indent="0">
              <a:buNone/>
              <a:defRPr sz="1598"/>
            </a:lvl1pPr>
            <a:lvl2pPr marL="456640" indent="0">
              <a:buNone/>
              <a:defRPr sz="1398"/>
            </a:lvl2pPr>
            <a:lvl3pPr marL="913280" indent="0">
              <a:buNone/>
              <a:defRPr sz="1199"/>
            </a:lvl3pPr>
            <a:lvl4pPr marL="1369920" indent="0">
              <a:buNone/>
              <a:defRPr sz="999"/>
            </a:lvl4pPr>
            <a:lvl5pPr marL="1826560" indent="0">
              <a:buNone/>
              <a:defRPr sz="999"/>
            </a:lvl5pPr>
            <a:lvl6pPr marL="2283200" indent="0">
              <a:buNone/>
              <a:defRPr sz="999"/>
            </a:lvl6pPr>
            <a:lvl7pPr marL="2739840" indent="0">
              <a:buNone/>
              <a:defRPr sz="999"/>
            </a:lvl7pPr>
            <a:lvl8pPr marL="3196480" indent="0">
              <a:buNone/>
              <a:defRPr sz="999"/>
            </a:lvl8pPr>
            <a:lvl9pPr marL="3653119"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E154BA5E-D452-4834-805D-91F48C22E5AA}"/>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6" name="Footer Placeholder 5">
            <a:extLst>
              <a:ext uri="{FF2B5EF4-FFF2-40B4-BE49-F238E27FC236}">
                <a16:creationId xmlns:a16="http://schemas.microsoft.com/office/drawing/2014/main" id="{2C992D2A-61B5-46FD-985C-7D8CE65BD9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2330CC-05E3-4A8D-8C58-8BB8955A820D}"/>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3807793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733C-9687-4399-A93A-728616DAE8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1DD6F6-66D8-4DD1-AD91-8DBED20E45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9F3CB-2FB5-4B9D-9AC6-2B0877C40104}"/>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5" name="Footer Placeholder 4">
            <a:extLst>
              <a:ext uri="{FF2B5EF4-FFF2-40B4-BE49-F238E27FC236}">
                <a16:creationId xmlns:a16="http://schemas.microsoft.com/office/drawing/2014/main" id="{2C331466-2F93-42F5-A22A-C81ED433F7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9C5126-0C37-483C-A524-B97CED8B25A8}"/>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2235673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76D3D-5DFA-4F12-B175-397B5FF2A5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E69F32-BE52-4473-8A51-2FAC69877C58}"/>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4" name="Footer Placeholder 3">
            <a:extLst>
              <a:ext uri="{FF2B5EF4-FFF2-40B4-BE49-F238E27FC236}">
                <a16:creationId xmlns:a16="http://schemas.microsoft.com/office/drawing/2014/main" id="{52CD28AF-ED4F-4B54-B871-58A77D4FFA2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6707C9E-993B-44BB-ACA3-E6B5D3CF7BCE}"/>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26996261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619-DA72-41CF-B9C3-19B89FE3AFD3}"/>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945A40-68D9-4E33-8055-F57FEDC924B5}"/>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7C9F7-3F41-4F9E-B06B-8FC0BF0C5A69}"/>
              </a:ext>
            </a:extLst>
          </p:cNvPr>
          <p:cNvSpPr>
            <a:spLocks noGrp="1"/>
          </p:cNvSpPr>
          <p:nvPr>
            <p:ph type="dt" sz="half" idx="10"/>
          </p:nvPr>
        </p:nvSpPr>
        <p:spPr/>
        <p:txBody>
          <a:bodyPr/>
          <a:lstStyle/>
          <a:p>
            <a:fld id="{935F173E-8300-4493-9B6A-276DF3A4A391}" type="datetimeFigureOut">
              <a:rPr lang="en-US" smtClean="0"/>
              <a:t>2/26/2026</a:t>
            </a:fld>
            <a:endParaRPr lang="en-US" dirty="0"/>
          </a:p>
        </p:txBody>
      </p:sp>
      <p:sp>
        <p:nvSpPr>
          <p:cNvPr id="5" name="Footer Placeholder 4">
            <a:extLst>
              <a:ext uri="{FF2B5EF4-FFF2-40B4-BE49-F238E27FC236}">
                <a16:creationId xmlns:a16="http://schemas.microsoft.com/office/drawing/2014/main" id="{B2E14AB9-D2A4-4634-B451-AFC17FEEBB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9B23EF-5BF0-4DAD-8EA4-D6AAD7C238FF}"/>
              </a:ext>
            </a:extLst>
          </p:cNvPr>
          <p:cNvSpPr>
            <a:spLocks noGrp="1"/>
          </p:cNvSpPr>
          <p:nvPr>
            <p:ph type="sldNum" sz="quarter" idx="12"/>
          </p:nvPr>
        </p:nvSpPr>
        <p:spPr/>
        <p:txBody>
          <a:bodyPr/>
          <a:lstStyle/>
          <a:p>
            <a:fld id="{C4BAF861-6627-4C4C-90F4-EE60F4F4C436}" type="slidenum">
              <a:rPr lang="en-US" smtClean="0"/>
              <a:t>‹#›</a:t>
            </a:fld>
            <a:endParaRPr lang="en-US" dirty="0"/>
          </a:p>
        </p:txBody>
      </p:sp>
    </p:spTree>
    <p:extLst>
      <p:ext uri="{BB962C8B-B14F-4D97-AF65-F5344CB8AC3E}">
        <p14:creationId xmlns:p14="http://schemas.microsoft.com/office/powerpoint/2010/main" val="951011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867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in Title w/ Glob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086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Main Title w/ Glob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sp>
        <p:nvSpPr>
          <p:cNvPr id="7" name="TextBox 6">
            <a:extLst>
              <a:ext uri="{FF2B5EF4-FFF2-40B4-BE49-F238E27FC236}">
                <a16:creationId xmlns:a16="http://schemas.microsoft.com/office/drawing/2014/main" id="{7E76E672-0A75-4124-AA1D-1926C5C9206E}"/>
              </a:ext>
            </a:extLst>
          </p:cNvPr>
          <p:cNvSpPr txBox="1"/>
          <p:nvPr userDrawn="1"/>
        </p:nvSpPr>
        <p:spPr>
          <a:xfrm>
            <a:off x="106879" y="6384236"/>
            <a:ext cx="2386940" cy="307456"/>
          </a:xfrm>
          <a:prstGeom prst="rect">
            <a:avLst/>
          </a:prstGeom>
          <a:noFill/>
        </p:spPr>
        <p:txBody>
          <a:bodyPr wrap="square" rtlCol="0" anchor="ctr">
            <a:spAutoFit/>
          </a:bodyPr>
          <a:lstStyle/>
          <a:p>
            <a:r>
              <a:rPr lang="en-US" sz="1398" b="1" i="1" dirty="0">
                <a:solidFill>
                  <a:schemeClr val="bg1"/>
                </a:solidFill>
              </a:rPr>
              <a:t>Confidential</a:t>
            </a:r>
          </a:p>
        </p:txBody>
      </p:sp>
      <p:sp>
        <p:nvSpPr>
          <p:cNvPr id="10" name="Slide Number Placeholder 5">
            <a:extLst>
              <a:ext uri="{FF2B5EF4-FFF2-40B4-BE49-F238E27FC236}">
                <a16:creationId xmlns:a16="http://schemas.microsoft.com/office/drawing/2014/main" id="{3B09BFB8-737E-4466-8D70-6A139AC744D8}"/>
              </a:ext>
            </a:extLst>
          </p:cNvPr>
          <p:cNvSpPr>
            <a:spLocks noGrp="1"/>
          </p:cNvSpPr>
          <p:nvPr>
            <p:ph type="sldNum" sz="quarter" idx="4"/>
          </p:nvPr>
        </p:nvSpPr>
        <p:spPr>
          <a:xfrm>
            <a:off x="8610601" y="6356350"/>
            <a:ext cx="2667001" cy="365125"/>
          </a:xfrm>
          <a:prstGeom prst="rect">
            <a:avLst/>
          </a:prstGeom>
        </p:spPr>
        <p:txBody>
          <a:bodyPr vert="horz" lIns="91440" tIns="45720" rIns="91440" bIns="45720" rtlCol="0" anchor="ctr"/>
          <a:lstStyle>
            <a:lvl1pPr algn="r">
              <a:defRPr sz="1199">
                <a:solidFill>
                  <a:schemeClr val="bg1"/>
                </a:solidFill>
              </a:defRPr>
            </a:lvl1pPr>
          </a:lstStyle>
          <a:p>
            <a:fld id="{DDB0B031-684A-47AF-9D3A-45E33D7A2763}" type="slidenum">
              <a:rPr lang="en-US" smtClean="0"/>
              <a:pPr/>
              <a:t>‹#›</a:t>
            </a:fld>
            <a:endParaRPr lang="en-US" dirty="0"/>
          </a:p>
        </p:txBody>
      </p:sp>
      <p:sp>
        <p:nvSpPr>
          <p:cNvPr id="11" name="Rectangle 10">
            <a:extLst>
              <a:ext uri="{FF2B5EF4-FFF2-40B4-BE49-F238E27FC236}">
                <a16:creationId xmlns:a16="http://schemas.microsoft.com/office/drawing/2014/main" id="{5DF0979F-5F0F-4F65-8132-9F91C96D9C16}"/>
              </a:ext>
            </a:extLst>
          </p:cNvPr>
          <p:cNvSpPr/>
          <p:nvPr userDrawn="1"/>
        </p:nvSpPr>
        <p:spPr>
          <a:xfrm>
            <a:off x="0" y="0"/>
            <a:ext cx="12192000" cy="6858000"/>
          </a:xfrm>
          <a:prstGeom prst="rect">
            <a:avLst/>
          </a:prstGeom>
          <a:solidFill>
            <a:srgbClr val="3399FF">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pic>
        <p:nvPicPr>
          <p:cNvPr id="12" name="Picture 11">
            <a:extLst>
              <a:ext uri="{FF2B5EF4-FFF2-40B4-BE49-F238E27FC236}">
                <a16:creationId xmlns:a16="http://schemas.microsoft.com/office/drawing/2014/main" id="{DD7FA525-4F56-43E9-8A0D-21555EEB3E7C}"/>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0" y="523906"/>
            <a:ext cx="12192000" cy="5810191"/>
          </a:xfrm>
          <a:prstGeom prst="rect">
            <a:avLst/>
          </a:prstGeom>
        </p:spPr>
      </p:pic>
    </p:spTree>
    <p:extLst>
      <p:ext uri="{BB962C8B-B14F-4D97-AF65-F5344CB8AC3E}">
        <p14:creationId xmlns:p14="http://schemas.microsoft.com/office/powerpoint/2010/main" val="768333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lank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spTree>
    <p:extLst>
      <p:ext uri="{BB962C8B-B14F-4D97-AF65-F5344CB8AC3E}">
        <p14:creationId xmlns:p14="http://schemas.microsoft.com/office/powerpoint/2010/main" val="545378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ET">
    <p:spTree>
      <p:nvGrpSpPr>
        <p:cNvPr id="1" name=""/>
        <p:cNvGrpSpPr/>
        <p:nvPr/>
      </p:nvGrpSpPr>
      <p:grpSpPr>
        <a:xfrm>
          <a:off x="0" y="0"/>
          <a:ext cx="0" cy="0"/>
          <a:chOff x="0" y="0"/>
          <a:chExt cx="0" cy="0"/>
        </a:xfrm>
      </p:grpSpPr>
      <p:sp>
        <p:nvSpPr>
          <p:cNvPr id="6"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pic>
        <p:nvPicPr>
          <p:cNvPr id="3" name="Picture 2">
            <a:extLst>
              <a:ext uri="{FF2B5EF4-FFF2-40B4-BE49-F238E27FC236}">
                <a16:creationId xmlns:a16="http://schemas.microsoft.com/office/drawing/2014/main" id="{D4295950-45F7-492D-994F-1475DBA52B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879" y="46893"/>
            <a:ext cx="3886072" cy="1177935"/>
          </a:xfrm>
          <a:prstGeom prst="rect">
            <a:avLst/>
          </a:prstGeom>
        </p:spPr>
      </p:pic>
    </p:spTree>
    <p:extLst>
      <p:ext uri="{BB962C8B-B14F-4D97-AF65-F5344CB8AC3E}">
        <p14:creationId xmlns:p14="http://schemas.microsoft.com/office/powerpoint/2010/main" val="28184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ET w/ Backgroun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698F29-DD1A-4726-8681-00F2153CFD17}"/>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7518" y="0"/>
            <a:ext cx="12176967" cy="6858000"/>
          </a:xfrm>
          <a:prstGeom prst="rect">
            <a:avLst/>
          </a:prstGeom>
        </p:spPr>
      </p:pic>
      <p:sp>
        <p:nvSpPr>
          <p:cNvPr id="6"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sp>
        <p:nvSpPr>
          <p:cNvPr id="7" name="TextBox 6">
            <a:extLst>
              <a:ext uri="{FF2B5EF4-FFF2-40B4-BE49-F238E27FC236}">
                <a16:creationId xmlns:a16="http://schemas.microsoft.com/office/drawing/2014/main" id="{7E76E672-0A75-4124-AA1D-1926C5C9206E}"/>
              </a:ext>
            </a:extLst>
          </p:cNvPr>
          <p:cNvSpPr txBox="1"/>
          <p:nvPr userDrawn="1"/>
        </p:nvSpPr>
        <p:spPr>
          <a:xfrm>
            <a:off x="106879" y="6384236"/>
            <a:ext cx="2386940" cy="307456"/>
          </a:xfrm>
          <a:prstGeom prst="rect">
            <a:avLst/>
          </a:prstGeom>
          <a:noFill/>
        </p:spPr>
        <p:txBody>
          <a:bodyPr wrap="square" rtlCol="0" anchor="ctr">
            <a:spAutoFit/>
          </a:bodyPr>
          <a:lstStyle/>
          <a:p>
            <a:r>
              <a:rPr lang="en-US" sz="1398" b="1" i="1" dirty="0">
                <a:solidFill>
                  <a:schemeClr val="bg1"/>
                </a:solidFill>
              </a:rPr>
              <a:t>Confidential</a:t>
            </a:r>
          </a:p>
        </p:txBody>
      </p:sp>
      <p:pic>
        <p:nvPicPr>
          <p:cNvPr id="11" name="Picture 10">
            <a:extLst>
              <a:ext uri="{FF2B5EF4-FFF2-40B4-BE49-F238E27FC236}">
                <a16:creationId xmlns:a16="http://schemas.microsoft.com/office/drawing/2014/main" id="{53E956F8-022F-486F-8D96-DBFEE6011965}"/>
              </a:ext>
            </a:extLst>
          </p:cNvPr>
          <p:cNvPicPr>
            <a:picLocks noChangeAspect="1"/>
          </p:cNvPicPr>
          <p:nvPr userDrawn="1"/>
        </p:nvPicPr>
        <p:blipFill>
          <a:blip r:embed="rId5"/>
          <a:stretch>
            <a:fillRect/>
          </a:stretch>
        </p:blipFill>
        <p:spPr>
          <a:xfrm>
            <a:off x="203200" y="90061"/>
            <a:ext cx="3277512" cy="1117911"/>
          </a:xfrm>
          <a:prstGeom prst="rect">
            <a:avLst/>
          </a:prstGeom>
        </p:spPr>
      </p:pic>
      <p:sp>
        <p:nvSpPr>
          <p:cNvPr id="13" name="Slide Number Placeholder 5">
            <a:extLst>
              <a:ext uri="{FF2B5EF4-FFF2-40B4-BE49-F238E27FC236}">
                <a16:creationId xmlns:a16="http://schemas.microsoft.com/office/drawing/2014/main" id="{09BDC8C4-C5C1-4320-939A-239064B36F22}"/>
              </a:ext>
            </a:extLst>
          </p:cNvPr>
          <p:cNvSpPr>
            <a:spLocks noGrp="1"/>
          </p:cNvSpPr>
          <p:nvPr>
            <p:ph type="sldNum" sz="quarter" idx="4"/>
          </p:nvPr>
        </p:nvSpPr>
        <p:spPr>
          <a:xfrm>
            <a:off x="8610601" y="6356350"/>
            <a:ext cx="2667001" cy="365125"/>
          </a:xfrm>
          <a:prstGeom prst="rect">
            <a:avLst/>
          </a:prstGeom>
        </p:spPr>
        <p:txBody>
          <a:bodyPr vert="horz" lIns="91440" tIns="45720" rIns="91440" bIns="45720" rtlCol="0" anchor="ctr"/>
          <a:lstStyle>
            <a:lvl1pPr algn="r">
              <a:defRPr sz="1199">
                <a:solidFill>
                  <a:schemeClr val="bg1"/>
                </a:solidFill>
              </a:defRPr>
            </a:lvl1pPr>
          </a:lstStyle>
          <a:p>
            <a:fld id="{DDB0B031-684A-47AF-9D3A-45E33D7A2763}" type="slidenum">
              <a:rPr lang="en-US" smtClean="0"/>
              <a:pPr/>
              <a:t>‹#›</a:t>
            </a:fld>
            <a:endParaRPr lang="en-US" dirty="0"/>
          </a:p>
        </p:txBody>
      </p:sp>
    </p:spTree>
    <p:extLst>
      <p:ext uri="{BB962C8B-B14F-4D97-AF65-F5344CB8AC3E}">
        <p14:creationId xmlns:p14="http://schemas.microsoft.com/office/powerpoint/2010/main" val="1821837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Title &amp;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678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al Backgroun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A7C17259-9657-4E89-8EDD-6121973FF6B8}"/>
              </a:ext>
            </a:extLst>
          </p:cNvPr>
          <p:cNvSpPr/>
          <p:nvPr userDrawn="1"/>
        </p:nvSpPr>
        <p:spPr>
          <a:xfrm>
            <a:off x="0" y="2"/>
            <a:ext cx="12192000" cy="6855631"/>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sz="2394" dirty="0">
              <a:solidFill>
                <a:prstClr val="black"/>
              </a:solidFill>
            </a:endParaRPr>
          </a:p>
        </p:txBody>
      </p:sp>
      <p:sp>
        <p:nvSpPr>
          <p:cNvPr id="11" name="object 3">
            <a:extLst>
              <a:ext uri="{FF2B5EF4-FFF2-40B4-BE49-F238E27FC236}">
                <a16:creationId xmlns:a16="http://schemas.microsoft.com/office/drawing/2014/main" id="{4B1620D5-E742-43BE-8C65-1A9F49271D68}"/>
              </a:ext>
            </a:extLst>
          </p:cNvPr>
          <p:cNvSpPr/>
          <p:nvPr userDrawn="1"/>
        </p:nvSpPr>
        <p:spPr>
          <a:xfrm>
            <a:off x="0" y="3606"/>
            <a:ext cx="12192000" cy="6856309"/>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4" dirty="0">
              <a:solidFill>
                <a:prstClr val="black"/>
              </a:solidFill>
            </a:endParaRPr>
          </a:p>
        </p:txBody>
      </p:sp>
      <p:sp>
        <p:nvSpPr>
          <p:cNvPr id="4" name="Holder 2"/>
          <p:cNvSpPr>
            <a:spLocks noGrp="1"/>
          </p:cNvSpPr>
          <p:nvPr>
            <p:ph type="title"/>
          </p:nvPr>
        </p:nvSpPr>
        <p:spPr>
          <a:xfrm>
            <a:off x="203200" y="221983"/>
            <a:ext cx="5080000" cy="1076048"/>
          </a:xfrm>
          <a:prstGeom prst="rect">
            <a:avLst/>
          </a:prstGeom>
        </p:spPr>
        <p:txBody>
          <a:bodyPr lIns="0" tIns="0" rIns="0" bIns="0" anchor="ctr"/>
          <a:lstStyle>
            <a:lvl1pPr>
              <a:defRPr sz="3858"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6"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sp>
        <p:nvSpPr>
          <p:cNvPr id="10" name="Content Placeholder 12">
            <a:extLst>
              <a:ext uri="{FF2B5EF4-FFF2-40B4-BE49-F238E27FC236}">
                <a16:creationId xmlns:a16="http://schemas.microsoft.com/office/drawing/2014/main" id="{AC4E6E29-BF71-4BA1-802B-5ED2D35A7944}"/>
              </a:ext>
            </a:extLst>
          </p:cNvPr>
          <p:cNvSpPr>
            <a:spLocks noGrp="1"/>
          </p:cNvSpPr>
          <p:nvPr>
            <p:ph sz="quarter" idx="11"/>
          </p:nvPr>
        </p:nvSpPr>
        <p:spPr>
          <a:xfrm>
            <a:off x="203200" y="1506898"/>
            <a:ext cx="11074400" cy="4661919"/>
          </a:xfrm>
          <a:prstGeom prst="rect">
            <a:avLst/>
          </a:prstGeom>
        </p:spPr>
        <p:txBody>
          <a:bodyPr/>
          <a:lstStyle>
            <a:lvl1pPr marL="380067" indent="-380067">
              <a:buClr>
                <a:srgbClr val="1663C5"/>
              </a:buClr>
              <a:buSzPct val="150000"/>
              <a:buFont typeface="Arial" panose="020B0604020202020204" pitchFamily="34" charset="0"/>
              <a:buChar char="•"/>
              <a:defRPr sz="2128">
                <a:solidFill>
                  <a:srgbClr val="061D39"/>
                </a:solidFill>
                <a:latin typeface="Arial" panose="020B0604020202020204" pitchFamily="34" charset="0"/>
                <a:cs typeface="Arial" panose="020B0604020202020204" pitchFamily="34" charset="0"/>
              </a:defRPr>
            </a:lvl1pPr>
            <a:lvl2pPr marL="988175" indent="-380067">
              <a:buFont typeface="Arial" panose="020B0604020202020204" pitchFamily="34" charset="0"/>
              <a:buChar char="•"/>
              <a:defRPr sz="1862">
                <a:solidFill>
                  <a:srgbClr val="061D39"/>
                </a:solidFill>
                <a:latin typeface="Arial" panose="020B0604020202020204" pitchFamily="34" charset="0"/>
                <a:cs typeface="Arial" panose="020B0604020202020204" pitchFamily="34" charset="0"/>
              </a:defRPr>
            </a:lvl2pPr>
            <a:lvl3pPr>
              <a:defRPr sz="1862">
                <a:solidFill>
                  <a:srgbClr val="061D39"/>
                </a:solidFill>
                <a:latin typeface="Arial" panose="020B0604020202020204" pitchFamily="34" charset="0"/>
                <a:cs typeface="Arial" panose="020B0604020202020204" pitchFamily="34" charset="0"/>
              </a:defRPr>
            </a:lvl3pPr>
            <a:lvl4pPr>
              <a:defRPr sz="1862">
                <a:solidFill>
                  <a:srgbClr val="061D39"/>
                </a:solidFill>
                <a:latin typeface="Arial" panose="020B0604020202020204" pitchFamily="34" charset="0"/>
                <a:cs typeface="Arial" panose="020B0604020202020204" pitchFamily="34" charset="0"/>
              </a:defRPr>
            </a:lvl4pPr>
            <a:lvl5pPr>
              <a:defRPr sz="1862">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10929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Vial Background">
    <p:spTree>
      <p:nvGrpSpPr>
        <p:cNvPr id="1" name=""/>
        <p:cNvGrpSpPr/>
        <p:nvPr/>
      </p:nvGrpSpPr>
      <p:grpSpPr>
        <a:xfrm>
          <a:off x="0" y="0"/>
          <a:ext cx="0" cy="0"/>
          <a:chOff x="0" y="0"/>
          <a:chExt cx="0" cy="0"/>
        </a:xfrm>
      </p:grpSpPr>
      <p:sp>
        <p:nvSpPr>
          <p:cNvPr id="4" name="Holder 2"/>
          <p:cNvSpPr>
            <a:spLocks noGrp="1"/>
          </p:cNvSpPr>
          <p:nvPr>
            <p:ph type="title"/>
          </p:nvPr>
        </p:nvSpPr>
        <p:spPr>
          <a:xfrm>
            <a:off x="203200" y="221983"/>
            <a:ext cx="5080000" cy="1076048"/>
          </a:xfrm>
          <a:prstGeom prst="rect">
            <a:avLst/>
          </a:prstGeom>
        </p:spPr>
        <p:txBody>
          <a:bodyPr lIns="0" tIns="0" rIns="0" bIns="0" anchor="ctr"/>
          <a:lstStyle>
            <a:lvl1pPr>
              <a:defRPr sz="3858"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6"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spTree>
    <p:extLst>
      <p:ext uri="{BB962C8B-B14F-4D97-AF65-F5344CB8AC3E}">
        <p14:creationId xmlns:p14="http://schemas.microsoft.com/office/powerpoint/2010/main" val="74030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BB0DB-35FE-4D41-AAAA-58DD699B71FC}"/>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3" name="Footer Placeholder 2">
            <a:extLst>
              <a:ext uri="{FF2B5EF4-FFF2-40B4-BE49-F238E27FC236}">
                <a16:creationId xmlns:a16="http://schemas.microsoft.com/office/drawing/2014/main" id="{A36994F8-86E0-4E4C-B64B-CD83A87D84C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BF05691-202C-4A1A-A256-8E5BD97A475A}"/>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8305568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sign Background">
    <p:spTree>
      <p:nvGrpSpPr>
        <p:cNvPr id="1" name=""/>
        <p:cNvGrpSpPr/>
        <p:nvPr/>
      </p:nvGrpSpPr>
      <p:grpSpPr>
        <a:xfrm>
          <a:off x="0" y="0"/>
          <a:ext cx="0" cy="0"/>
          <a:chOff x="0" y="0"/>
          <a:chExt cx="0" cy="0"/>
        </a:xfrm>
      </p:grpSpPr>
      <p:sp>
        <p:nvSpPr>
          <p:cNvPr id="4" name="Holder 2"/>
          <p:cNvSpPr>
            <a:spLocks noGrp="1"/>
          </p:cNvSpPr>
          <p:nvPr>
            <p:ph type="title"/>
          </p:nvPr>
        </p:nvSpPr>
        <p:spPr>
          <a:xfrm>
            <a:off x="203200" y="221983"/>
            <a:ext cx="5080000" cy="1076048"/>
          </a:xfrm>
          <a:prstGeom prst="rect">
            <a:avLst/>
          </a:prstGeom>
        </p:spPr>
        <p:txBody>
          <a:bodyPr lIns="0" tIns="0" rIns="0" bIns="0" anchor="ctr"/>
          <a:lstStyle>
            <a:lvl1pPr>
              <a:defRPr sz="3858"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6"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object 5"/>
          <p:cNvSpPr/>
          <p:nvPr userDrawn="1"/>
        </p:nvSpPr>
        <p:spPr>
          <a:xfrm>
            <a:off x="0" y="6356350"/>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sp>
        <p:nvSpPr>
          <p:cNvPr id="11" name="Content Placeholder 12">
            <a:extLst>
              <a:ext uri="{FF2B5EF4-FFF2-40B4-BE49-F238E27FC236}">
                <a16:creationId xmlns:a16="http://schemas.microsoft.com/office/drawing/2014/main" id="{55490C76-D7BF-40C6-81BA-AD13C0D00E6D}"/>
              </a:ext>
            </a:extLst>
          </p:cNvPr>
          <p:cNvSpPr>
            <a:spLocks noGrp="1"/>
          </p:cNvSpPr>
          <p:nvPr>
            <p:ph sz="quarter" idx="11"/>
          </p:nvPr>
        </p:nvSpPr>
        <p:spPr>
          <a:xfrm>
            <a:off x="203200" y="1506898"/>
            <a:ext cx="11074400" cy="4661919"/>
          </a:xfrm>
          <a:prstGeom prst="rect">
            <a:avLst/>
          </a:prstGeom>
        </p:spPr>
        <p:txBody>
          <a:bodyPr/>
          <a:lstStyle>
            <a:lvl1pPr marL="380067" indent="-380067">
              <a:buClr>
                <a:srgbClr val="1663C5"/>
              </a:buClr>
              <a:buSzPct val="150000"/>
              <a:buFont typeface="Arial" panose="020B0604020202020204" pitchFamily="34" charset="0"/>
              <a:buChar char="•"/>
              <a:defRPr sz="2128">
                <a:solidFill>
                  <a:srgbClr val="061D39"/>
                </a:solidFill>
                <a:latin typeface="Arial" panose="020B0604020202020204" pitchFamily="34" charset="0"/>
                <a:cs typeface="Arial" panose="020B0604020202020204" pitchFamily="34" charset="0"/>
              </a:defRPr>
            </a:lvl1pPr>
            <a:lvl2pPr marL="988175" indent="-380067">
              <a:buFont typeface="Arial" panose="020B0604020202020204" pitchFamily="34" charset="0"/>
              <a:buChar char="•"/>
              <a:defRPr sz="1862">
                <a:solidFill>
                  <a:srgbClr val="061D39"/>
                </a:solidFill>
                <a:latin typeface="Arial" panose="020B0604020202020204" pitchFamily="34" charset="0"/>
                <a:cs typeface="Arial" panose="020B0604020202020204" pitchFamily="34" charset="0"/>
              </a:defRPr>
            </a:lvl2pPr>
            <a:lvl3pPr>
              <a:defRPr sz="1862">
                <a:solidFill>
                  <a:srgbClr val="061D39"/>
                </a:solidFill>
                <a:latin typeface="Arial" panose="020B0604020202020204" pitchFamily="34" charset="0"/>
                <a:cs typeface="Arial" panose="020B0604020202020204" pitchFamily="34" charset="0"/>
              </a:defRPr>
            </a:lvl3pPr>
            <a:lvl4pPr>
              <a:defRPr sz="1862">
                <a:solidFill>
                  <a:srgbClr val="061D39"/>
                </a:solidFill>
                <a:latin typeface="Arial" panose="020B0604020202020204" pitchFamily="34" charset="0"/>
                <a:cs typeface="Arial" panose="020B0604020202020204" pitchFamily="34" charset="0"/>
              </a:defRPr>
            </a:lvl4pPr>
            <a:lvl5pPr>
              <a:defRPr sz="1862">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5754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Design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7102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D Backgroun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36E233-9881-41DD-9C76-E19A0393FF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
        <p:nvSpPr>
          <p:cNvPr id="4" name="Holder 2"/>
          <p:cNvSpPr>
            <a:spLocks noGrp="1"/>
          </p:cNvSpPr>
          <p:nvPr>
            <p:ph type="title"/>
          </p:nvPr>
        </p:nvSpPr>
        <p:spPr>
          <a:xfrm>
            <a:off x="203200" y="221983"/>
            <a:ext cx="5080000" cy="1076048"/>
          </a:xfrm>
          <a:prstGeom prst="rect">
            <a:avLst/>
          </a:prstGeom>
        </p:spPr>
        <p:txBody>
          <a:bodyPr lIns="0" tIns="0" rIns="0" bIns="0" anchor="ctr"/>
          <a:lstStyle>
            <a:lvl1pPr>
              <a:defRPr sz="3858"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6"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sp>
        <p:nvSpPr>
          <p:cNvPr id="10" name="Content Placeholder 12">
            <a:extLst>
              <a:ext uri="{FF2B5EF4-FFF2-40B4-BE49-F238E27FC236}">
                <a16:creationId xmlns:a16="http://schemas.microsoft.com/office/drawing/2014/main" id="{8AA3939E-81B4-48D0-AA98-7ABA5D51C444}"/>
              </a:ext>
            </a:extLst>
          </p:cNvPr>
          <p:cNvSpPr>
            <a:spLocks noGrp="1"/>
          </p:cNvSpPr>
          <p:nvPr>
            <p:ph sz="quarter" idx="11"/>
          </p:nvPr>
        </p:nvSpPr>
        <p:spPr>
          <a:xfrm>
            <a:off x="203200" y="1506898"/>
            <a:ext cx="11074400" cy="4661919"/>
          </a:xfrm>
          <a:prstGeom prst="rect">
            <a:avLst/>
          </a:prstGeom>
        </p:spPr>
        <p:txBody>
          <a:bodyPr/>
          <a:lstStyle>
            <a:lvl1pPr marL="380067" indent="-380067">
              <a:buClr>
                <a:srgbClr val="1663C5"/>
              </a:buClr>
              <a:buSzPct val="150000"/>
              <a:buFont typeface="Arial" panose="020B0604020202020204" pitchFamily="34" charset="0"/>
              <a:buChar char="•"/>
              <a:defRPr sz="2128">
                <a:solidFill>
                  <a:srgbClr val="061D39"/>
                </a:solidFill>
                <a:latin typeface="Arial" panose="020B0604020202020204" pitchFamily="34" charset="0"/>
                <a:cs typeface="Arial" panose="020B0604020202020204" pitchFamily="34" charset="0"/>
              </a:defRPr>
            </a:lvl1pPr>
            <a:lvl2pPr marL="988175" indent="-380067">
              <a:buFont typeface="Arial" panose="020B0604020202020204" pitchFamily="34" charset="0"/>
              <a:buChar char="•"/>
              <a:defRPr sz="1862">
                <a:solidFill>
                  <a:srgbClr val="061D39"/>
                </a:solidFill>
                <a:latin typeface="Arial" panose="020B0604020202020204" pitchFamily="34" charset="0"/>
                <a:cs typeface="Arial" panose="020B0604020202020204" pitchFamily="34" charset="0"/>
              </a:defRPr>
            </a:lvl2pPr>
            <a:lvl3pPr>
              <a:defRPr sz="1862">
                <a:solidFill>
                  <a:srgbClr val="061D39"/>
                </a:solidFill>
                <a:latin typeface="Arial" panose="020B0604020202020204" pitchFamily="34" charset="0"/>
                <a:cs typeface="Arial" panose="020B0604020202020204" pitchFamily="34" charset="0"/>
              </a:defRPr>
            </a:lvl3pPr>
            <a:lvl4pPr>
              <a:defRPr sz="1862">
                <a:solidFill>
                  <a:srgbClr val="061D39"/>
                </a:solidFill>
                <a:latin typeface="Arial" panose="020B0604020202020204" pitchFamily="34" charset="0"/>
                <a:cs typeface="Arial" panose="020B0604020202020204" pitchFamily="34" charset="0"/>
              </a:defRPr>
            </a:lvl4pPr>
            <a:lvl5pPr>
              <a:defRPr sz="1862">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DE3CD23C-86AE-445E-9771-B5E30D223926}"/>
              </a:ext>
            </a:extLst>
          </p:cNvPr>
          <p:cNvSpPr>
            <a:spLocks noGrp="1"/>
          </p:cNvSpPr>
          <p:nvPr>
            <p:ph type="sldNum" sz="quarter" idx="4"/>
          </p:nvPr>
        </p:nvSpPr>
        <p:spPr>
          <a:xfrm>
            <a:off x="8610601" y="6356350"/>
            <a:ext cx="2667001" cy="365125"/>
          </a:xfrm>
          <a:prstGeom prst="rect">
            <a:avLst/>
          </a:prstGeom>
        </p:spPr>
        <p:txBody>
          <a:bodyPr vert="horz" lIns="91440" tIns="45720" rIns="91440" bIns="45720" rtlCol="0" anchor="ctr"/>
          <a:lstStyle>
            <a:lvl1pPr algn="r">
              <a:defRPr sz="1199">
                <a:solidFill>
                  <a:schemeClr val="bg1"/>
                </a:solidFill>
              </a:defRPr>
            </a:lvl1pPr>
          </a:lstStyle>
          <a:p>
            <a:fld id="{DDB0B031-684A-47AF-9D3A-45E33D7A2763}" type="slidenum">
              <a:rPr lang="en-US" smtClean="0"/>
              <a:pPr/>
              <a:t>‹#›</a:t>
            </a:fld>
            <a:endParaRPr lang="en-US" dirty="0"/>
          </a:p>
        </p:txBody>
      </p:sp>
    </p:spTree>
    <p:extLst>
      <p:ext uri="{BB962C8B-B14F-4D97-AF65-F5344CB8AC3E}">
        <p14:creationId xmlns:p14="http://schemas.microsoft.com/office/powerpoint/2010/main" val="7651498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thyol2">
    <p:spTree>
      <p:nvGrpSpPr>
        <p:cNvPr id="1" name=""/>
        <p:cNvGrpSpPr/>
        <p:nvPr/>
      </p:nvGrpSpPr>
      <p:grpSpPr>
        <a:xfrm>
          <a:off x="0" y="0"/>
          <a:ext cx="0" cy="0"/>
          <a:chOff x="0" y="0"/>
          <a:chExt cx="0" cy="0"/>
        </a:xfrm>
      </p:grpSpPr>
      <p:sp>
        <p:nvSpPr>
          <p:cNvPr id="10" name="Content Placeholder 12"/>
          <p:cNvSpPr>
            <a:spLocks noGrp="1"/>
          </p:cNvSpPr>
          <p:nvPr>
            <p:ph sz="quarter" idx="11"/>
          </p:nvPr>
        </p:nvSpPr>
        <p:spPr>
          <a:xfrm>
            <a:off x="203200" y="1506898"/>
            <a:ext cx="11449539" cy="4661919"/>
          </a:xfrm>
          <a:prstGeom prst="rect">
            <a:avLst/>
          </a:prstGeom>
        </p:spPr>
        <p:txBody>
          <a:bodyPr/>
          <a:lstStyle>
            <a:lvl1pPr marL="380067" indent="-380067">
              <a:buClr>
                <a:srgbClr val="1663C5"/>
              </a:buClr>
              <a:buSzPct val="150000"/>
              <a:buFont typeface="Arial" panose="020B0604020202020204" pitchFamily="34" charset="0"/>
              <a:buChar char="•"/>
              <a:defRPr sz="2128">
                <a:solidFill>
                  <a:srgbClr val="061D39"/>
                </a:solidFill>
                <a:latin typeface="Arial" panose="020B0604020202020204" pitchFamily="34" charset="0"/>
                <a:cs typeface="Arial" panose="020B0604020202020204" pitchFamily="34" charset="0"/>
              </a:defRPr>
            </a:lvl1pPr>
            <a:lvl2pPr marL="988175" indent="-380067">
              <a:buFont typeface="Arial" panose="020B0604020202020204" pitchFamily="34" charset="0"/>
              <a:buChar char="•"/>
              <a:defRPr sz="1862">
                <a:solidFill>
                  <a:srgbClr val="061D39"/>
                </a:solidFill>
                <a:latin typeface="Arial" panose="020B0604020202020204" pitchFamily="34" charset="0"/>
                <a:cs typeface="Arial" panose="020B0604020202020204" pitchFamily="34" charset="0"/>
              </a:defRPr>
            </a:lvl2pPr>
            <a:lvl3pPr>
              <a:defRPr sz="1862">
                <a:solidFill>
                  <a:srgbClr val="061D39"/>
                </a:solidFill>
                <a:latin typeface="Arial" panose="020B0604020202020204" pitchFamily="34" charset="0"/>
                <a:cs typeface="Arial" panose="020B0604020202020204" pitchFamily="34" charset="0"/>
              </a:defRPr>
            </a:lvl3pPr>
            <a:lvl4pPr>
              <a:defRPr sz="1862">
                <a:solidFill>
                  <a:srgbClr val="061D39"/>
                </a:solidFill>
                <a:latin typeface="Arial" panose="020B0604020202020204" pitchFamily="34" charset="0"/>
                <a:cs typeface="Arial" panose="020B0604020202020204" pitchFamily="34" charset="0"/>
              </a:defRPr>
            </a:lvl4pPr>
            <a:lvl5pPr>
              <a:defRPr sz="1862">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69180" y="52078"/>
            <a:ext cx="2850693" cy="1220219"/>
          </a:xfrm>
          <a:prstGeom prst="rect">
            <a:avLst/>
          </a:prstGeom>
        </p:spPr>
      </p:pic>
      <p:grpSp>
        <p:nvGrpSpPr>
          <p:cNvPr id="15" name="Group 14"/>
          <p:cNvGrpSpPr/>
          <p:nvPr userDrawn="1"/>
        </p:nvGrpSpPr>
        <p:grpSpPr>
          <a:xfrm>
            <a:off x="3096981" y="399446"/>
            <a:ext cx="3067483" cy="765926"/>
            <a:chOff x="3657599" y="2498724"/>
            <a:chExt cx="1828801" cy="457201"/>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57599" y="2574924"/>
              <a:ext cx="1828801" cy="381001"/>
            </a:xfrm>
            <a:prstGeom prst="rect">
              <a:avLst/>
            </a:prstGeom>
          </p:spPr>
        </p:pic>
        <p:sp>
          <p:nvSpPr>
            <p:cNvPr id="17" name="Oval 16"/>
            <p:cNvSpPr/>
            <p:nvPr/>
          </p:nvSpPr>
          <p:spPr>
            <a:xfrm>
              <a:off x="4419600" y="2498724"/>
              <a:ext cx="2286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grpSp>
      <p:sp>
        <p:nvSpPr>
          <p:cNvPr id="18" name="object 3">
            <a:extLst>
              <a:ext uri="{FF2B5EF4-FFF2-40B4-BE49-F238E27FC236}">
                <a16:creationId xmlns:a16="http://schemas.microsoft.com/office/drawing/2014/main" id="{5EC0DD28-7F9C-4F17-8704-0F8402D03E67}"/>
              </a:ext>
            </a:extLst>
          </p:cNvPr>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pic>
        <p:nvPicPr>
          <p:cNvPr id="19" name="Picture 18">
            <a:extLst>
              <a:ext uri="{FF2B5EF4-FFF2-40B4-BE49-F238E27FC236}">
                <a16:creationId xmlns:a16="http://schemas.microsoft.com/office/drawing/2014/main" id="{C6D5D0B6-2220-4FA7-BB30-0C8DBF99E0A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20" name="object 5">
            <a:extLst>
              <a:ext uri="{FF2B5EF4-FFF2-40B4-BE49-F238E27FC236}">
                <a16:creationId xmlns:a16="http://schemas.microsoft.com/office/drawing/2014/main" id="{9A8BBD2B-77C9-4251-AFF1-C694E7B3995E}"/>
              </a:ext>
            </a:extLst>
          </p:cNvPr>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sp>
        <p:nvSpPr>
          <p:cNvPr id="21" name="TextBox 20">
            <a:extLst>
              <a:ext uri="{FF2B5EF4-FFF2-40B4-BE49-F238E27FC236}">
                <a16:creationId xmlns:a16="http://schemas.microsoft.com/office/drawing/2014/main" id="{9DFC815D-C5AF-40A9-84E1-FE82D026AEE1}"/>
              </a:ext>
            </a:extLst>
          </p:cNvPr>
          <p:cNvSpPr txBox="1"/>
          <p:nvPr userDrawn="1"/>
        </p:nvSpPr>
        <p:spPr>
          <a:xfrm>
            <a:off x="106879" y="6384236"/>
            <a:ext cx="2386940" cy="307456"/>
          </a:xfrm>
          <a:prstGeom prst="rect">
            <a:avLst/>
          </a:prstGeom>
          <a:noFill/>
        </p:spPr>
        <p:txBody>
          <a:bodyPr wrap="square" rtlCol="0" anchor="ctr">
            <a:spAutoFit/>
          </a:bodyPr>
          <a:lstStyle/>
          <a:p>
            <a:r>
              <a:rPr lang="en-US" sz="1398" b="1" i="1" dirty="0">
                <a:solidFill>
                  <a:schemeClr val="bg1"/>
                </a:solidFill>
              </a:rPr>
              <a:t>Confidential</a:t>
            </a:r>
          </a:p>
        </p:txBody>
      </p:sp>
      <p:sp>
        <p:nvSpPr>
          <p:cNvPr id="22" name="Slide Number Placeholder 5">
            <a:extLst>
              <a:ext uri="{FF2B5EF4-FFF2-40B4-BE49-F238E27FC236}">
                <a16:creationId xmlns:a16="http://schemas.microsoft.com/office/drawing/2014/main" id="{3FC63EDB-C3CE-4541-A244-2513FDC8E425}"/>
              </a:ext>
            </a:extLst>
          </p:cNvPr>
          <p:cNvSpPr>
            <a:spLocks noGrp="1"/>
          </p:cNvSpPr>
          <p:nvPr>
            <p:ph type="sldNum" sz="quarter" idx="4"/>
          </p:nvPr>
        </p:nvSpPr>
        <p:spPr>
          <a:xfrm>
            <a:off x="8610601" y="6356350"/>
            <a:ext cx="2667001" cy="365125"/>
          </a:xfrm>
          <a:prstGeom prst="rect">
            <a:avLst/>
          </a:prstGeom>
        </p:spPr>
        <p:txBody>
          <a:bodyPr vert="horz" lIns="91440" tIns="45720" rIns="91440" bIns="45720" rtlCol="0" anchor="ctr"/>
          <a:lstStyle>
            <a:lvl1pPr algn="r">
              <a:defRPr sz="1199">
                <a:solidFill>
                  <a:schemeClr val="bg1"/>
                </a:solidFill>
              </a:defRPr>
            </a:lvl1pPr>
          </a:lstStyle>
          <a:p>
            <a:fld id="{DDB0B031-684A-47AF-9D3A-45E33D7A2763}" type="slidenum">
              <a:rPr lang="en-US" smtClean="0"/>
              <a:pPr/>
              <a:t>‹#›</a:t>
            </a:fld>
            <a:endParaRPr lang="en-US" dirty="0"/>
          </a:p>
        </p:txBody>
      </p:sp>
    </p:spTree>
    <p:extLst>
      <p:ext uri="{BB962C8B-B14F-4D97-AF65-F5344CB8AC3E}">
        <p14:creationId xmlns:p14="http://schemas.microsoft.com/office/powerpoint/2010/main" val="1805283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tect">
    <p:spTree>
      <p:nvGrpSpPr>
        <p:cNvPr id="1" name=""/>
        <p:cNvGrpSpPr/>
        <p:nvPr/>
      </p:nvGrpSpPr>
      <p:grpSpPr>
        <a:xfrm>
          <a:off x="0" y="0"/>
          <a:ext cx="0" cy="0"/>
          <a:chOff x="0" y="0"/>
          <a:chExt cx="0" cy="0"/>
        </a:xfrm>
      </p:grpSpPr>
      <p:sp>
        <p:nvSpPr>
          <p:cNvPr id="10" name="Content Placeholder 12"/>
          <p:cNvSpPr>
            <a:spLocks noGrp="1"/>
          </p:cNvSpPr>
          <p:nvPr>
            <p:ph sz="quarter" idx="11"/>
          </p:nvPr>
        </p:nvSpPr>
        <p:spPr>
          <a:xfrm>
            <a:off x="203201" y="1506898"/>
            <a:ext cx="8073292" cy="4661919"/>
          </a:xfrm>
          <a:prstGeom prst="rect">
            <a:avLst/>
          </a:prstGeom>
        </p:spPr>
        <p:txBody>
          <a:bodyPr/>
          <a:lstStyle>
            <a:lvl1pPr marL="380067" indent="-380067">
              <a:buClr>
                <a:srgbClr val="1663C5"/>
              </a:buClr>
              <a:buSzPct val="150000"/>
              <a:buFont typeface="Arial" panose="020B0604020202020204" pitchFamily="34" charset="0"/>
              <a:buChar char="•"/>
              <a:defRPr sz="2128">
                <a:solidFill>
                  <a:srgbClr val="061D39"/>
                </a:solidFill>
                <a:latin typeface="Arial" panose="020B0604020202020204" pitchFamily="34" charset="0"/>
                <a:cs typeface="Arial" panose="020B0604020202020204" pitchFamily="34" charset="0"/>
              </a:defRPr>
            </a:lvl1pPr>
            <a:lvl2pPr marL="988175" indent="-380067">
              <a:buFont typeface="Arial" panose="020B0604020202020204" pitchFamily="34" charset="0"/>
              <a:buChar char="•"/>
              <a:defRPr sz="1862">
                <a:solidFill>
                  <a:srgbClr val="061D39"/>
                </a:solidFill>
                <a:latin typeface="Arial" panose="020B0604020202020204" pitchFamily="34" charset="0"/>
                <a:cs typeface="Arial" panose="020B0604020202020204" pitchFamily="34" charset="0"/>
              </a:defRPr>
            </a:lvl2pPr>
            <a:lvl3pPr>
              <a:defRPr sz="1862">
                <a:solidFill>
                  <a:srgbClr val="061D39"/>
                </a:solidFill>
                <a:latin typeface="Arial" panose="020B0604020202020204" pitchFamily="34" charset="0"/>
                <a:cs typeface="Arial" panose="020B0604020202020204" pitchFamily="34" charset="0"/>
              </a:defRPr>
            </a:lvl3pPr>
            <a:lvl4pPr>
              <a:defRPr sz="1862">
                <a:solidFill>
                  <a:srgbClr val="061D39"/>
                </a:solidFill>
                <a:latin typeface="Arial" panose="020B0604020202020204" pitchFamily="34" charset="0"/>
                <a:cs typeface="Arial" panose="020B0604020202020204" pitchFamily="34" charset="0"/>
              </a:defRPr>
            </a:lvl4pPr>
            <a:lvl5pPr>
              <a:defRPr sz="1862">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object 3">
            <a:extLst>
              <a:ext uri="{FF2B5EF4-FFF2-40B4-BE49-F238E27FC236}">
                <a16:creationId xmlns:a16="http://schemas.microsoft.com/office/drawing/2014/main" id="{5EC0DD28-7F9C-4F17-8704-0F8402D03E67}"/>
              </a:ext>
            </a:extLst>
          </p:cNvPr>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pic>
        <p:nvPicPr>
          <p:cNvPr id="19" name="Picture 18">
            <a:extLst>
              <a:ext uri="{FF2B5EF4-FFF2-40B4-BE49-F238E27FC236}">
                <a16:creationId xmlns:a16="http://schemas.microsoft.com/office/drawing/2014/main" id="{C6D5D0B6-2220-4FA7-BB30-0C8DBF99E0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20" name="object 5">
            <a:extLst>
              <a:ext uri="{FF2B5EF4-FFF2-40B4-BE49-F238E27FC236}">
                <a16:creationId xmlns:a16="http://schemas.microsoft.com/office/drawing/2014/main" id="{9A8BBD2B-77C9-4251-AFF1-C694E7B3995E}"/>
              </a:ext>
            </a:extLst>
          </p:cNvPr>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pic>
        <p:nvPicPr>
          <p:cNvPr id="13" name="Picture 12">
            <a:extLst>
              <a:ext uri="{FF2B5EF4-FFF2-40B4-BE49-F238E27FC236}">
                <a16:creationId xmlns:a16="http://schemas.microsoft.com/office/drawing/2014/main" id="{4506D78D-19CE-4AE9-B8D3-04EE2D822B2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524633" y="1693459"/>
            <a:ext cx="5229219" cy="4208486"/>
          </a:xfrm>
          <a:prstGeom prst="rect">
            <a:avLst/>
          </a:prstGeom>
        </p:spPr>
      </p:pic>
      <p:pic>
        <p:nvPicPr>
          <p:cNvPr id="4" name="Picture 3">
            <a:extLst>
              <a:ext uri="{FF2B5EF4-FFF2-40B4-BE49-F238E27FC236}">
                <a16:creationId xmlns:a16="http://schemas.microsoft.com/office/drawing/2014/main" id="{05471A0E-7118-4281-959F-2B0E1A0FC6B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54581" y="22460"/>
            <a:ext cx="2408939" cy="1243745"/>
          </a:xfrm>
          <a:prstGeom prst="rect">
            <a:avLst/>
          </a:prstGeom>
        </p:spPr>
      </p:pic>
    </p:spTree>
    <p:extLst>
      <p:ext uri="{BB962C8B-B14F-4D97-AF65-F5344CB8AC3E}">
        <p14:creationId xmlns:p14="http://schemas.microsoft.com/office/powerpoint/2010/main" val="29960357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tect2">
    <p:spTree>
      <p:nvGrpSpPr>
        <p:cNvPr id="1" name=""/>
        <p:cNvGrpSpPr/>
        <p:nvPr/>
      </p:nvGrpSpPr>
      <p:grpSpPr>
        <a:xfrm>
          <a:off x="0" y="0"/>
          <a:ext cx="0" cy="0"/>
          <a:chOff x="0" y="0"/>
          <a:chExt cx="0" cy="0"/>
        </a:xfrm>
      </p:grpSpPr>
      <p:sp>
        <p:nvSpPr>
          <p:cNvPr id="10" name="Content Placeholder 12"/>
          <p:cNvSpPr>
            <a:spLocks noGrp="1"/>
          </p:cNvSpPr>
          <p:nvPr>
            <p:ph sz="quarter" idx="11"/>
          </p:nvPr>
        </p:nvSpPr>
        <p:spPr>
          <a:xfrm>
            <a:off x="203201" y="1506898"/>
            <a:ext cx="11322791" cy="4661919"/>
          </a:xfrm>
          <a:prstGeom prst="rect">
            <a:avLst/>
          </a:prstGeom>
        </p:spPr>
        <p:txBody>
          <a:bodyPr/>
          <a:lstStyle>
            <a:lvl1pPr marL="380067" indent="-380067">
              <a:buClr>
                <a:srgbClr val="1663C5"/>
              </a:buClr>
              <a:buSzPct val="150000"/>
              <a:buFont typeface="Arial" panose="020B0604020202020204" pitchFamily="34" charset="0"/>
              <a:buChar char="•"/>
              <a:defRPr sz="2128">
                <a:solidFill>
                  <a:srgbClr val="061D39"/>
                </a:solidFill>
                <a:latin typeface="Arial" panose="020B0604020202020204" pitchFamily="34" charset="0"/>
                <a:cs typeface="Arial" panose="020B0604020202020204" pitchFamily="34" charset="0"/>
              </a:defRPr>
            </a:lvl1pPr>
            <a:lvl2pPr marL="988175" indent="-380067">
              <a:buFont typeface="Arial" panose="020B0604020202020204" pitchFamily="34" charset="0"/>
              <a:buChar char="•"/>
              <a:defRPr sz="1862">
                <a:solidFill>
                  <a:srgbClr val="061D39"/>
                </a:solidFill>
                <a:latin typeface="Arial" panose="020B0604020202020204" pitchFamily="34" charset="0"/>
                <a:cs typeface="Arial" panose="020B0604020202020204" pitchFamily="34" charset="0"/>
              </a:defRPr>
            </a:lvl2pPr>
            <a:lvl3pPr>
              <a:defRPr sz="1862">
                <a:solidFill>
                  <a:srgbClr val="061D39"/>
                </a:solidFill>
                <a:latin typeface="Arial" panose="020B0604020202020204" pitchFamily="34" charset="0"/>
                <a:cs typeface="Arial" panose="020B0604020202020204" pitchFamily="34" charset="0"/>
              </a:defRPr>
            </a:lvl3pPr>
            <a:lvl4pPr>
              <a:defRPr sz="1862">
                <a:solidFill>
                  <a:srgbClr val="061D39"/>
                </a:solidFill>
                <a:latin typeface="Arial" panose="020B0604020202020204" pitchFamily="34" charset="0"/>
                <a:cs typeface="Arial" panose="020B0604020202020204" pitchFamily="34" charset="0"/>
              </a:defRPr>
            </a:lvl4pPr>
            <a:lvl5pPr>
              <a:defRPr sz="1862">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object 3">
            <a:extLst>
              <a:ext uri="{FF2B5EF4-FFF2-40B4-BE49-F238E27FC236}">
                <a16:creationId xmlns:a16="http://schemas.microsoft.com/office/drawing/2014/main" id="{5EC0DD28-7F9C-4F17-8704-0F8402D03E67}"/>
              </a:ext>
            </a:extLst>
          </p:cNvPr>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pic>
        <p:nvPicPr>
          <p:cNvPr id="19" name="Picture 18">
            <a:extLst>
              <a:ext uri="{FF2B5EF4-FFF2-40B4-BE49-F238E27FC236}">
                <a16:creationId xmlns:a16="http://schemas.microsoft.com/office/drawing/2014/main" id="{C6D5D0B6-2220-4FA7-BB30-0C8DBF99E0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20" name="object 5">
            <a:extLst>
              <a:ext uri="{FF2B5EF4-FFF2-40B4-BE49-F238E27FC236}">
                <a16:creationId xmlns:a16="http://schemas.microsoft.com/office/drawing/2014/main" id="{9A8BBD2B-77C9-4251-AFF1-C694E7B3995E}"/>
              </a:ext>
            </a:extLst>
          </p:cNvPr>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sp>
        <p:nvSpPr>
          <p:cNvPr id="21" name="TextBox 20">
            <a:extLst>
              <a:ext uri="{FF2B5EF4-FFF2-40B4-BE49-F238E27FC236}">
                <a16:creationId xmlns:a16="http://schemas.microsoft.com/office/drawing/2014/main" id="{9DFC815D-C5AF-40A9-84E1-FE82D026AEE1}"/>
              </a:ext>
            </a:extLst>
          </p:cNvPr>
          <p:cNvSpPr txBox="1"/>
          <p:nvPr userDrawn="1"/>
        </p:nvSpPr>
        <p:spPr>
          <a:xfrm>
            <a:off x="106879" y="6384236"/>
            <a:ext cx="2386940" cy="307456"/>
          </a:xfrm>
          <a:prstGeom prst="rect">
            <a:avLst/>
          </a:prstGeom>
          <a:noFill/>
        </p:spPr>
        <p:txBody>
          <a:bodyPr wrap="square" rtlCol="0" anchor="ctr">
            <a:spAutoFit/>
          </a:bodyPr>
          <a:lstStyle/>
          <a:p>
            <a:r>
              <a:rPr lang="en-US" sz="1398" b="1" i="1" dirty="0">
                <a:solidFill>
                  <a:schemeClr val="bg1"/>
                </a:solidFill>
              </a:rPr>
              <a:t>Confidential</a:t>
            </a:r>
          </a:p>
        </p:txBody>
      </p:sp>
      <p:pic>
        <p:nvPicPr>
          <p:cNvPr id="4" name="Picture 3">
            <a:extLst>
              <a:ext uri="{FF2B5EF4-FFF2-40B4-BE49-F238E27FC236}">
                <a16:creationId xmlns:a16="http://schemas.microsoft.com/office/drawing/2014/main" id="{05471A0E-7118-4281-959F-2B0E1A0FC6B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4581" y="22460"/>
            <a:ext cx="2408939" cy="1243745"/>
          </a:xfrm>
          <a:prstGeom prst="rect">
            <a:avLst/>
          </a:prstGeom>
        </p:spPr>
      </p:pic>
      <p:sp>
        <p:nvSpPr>
          <p:cNvPr id="22" name="Slide Number Placeholder 5">
            <a:extLst>
              <a:ext uri="{FF2B5EF4-FFF2-40B4-BE49-F238E27FC236}">
                <a16:creationId xmlns:a16="http://schemas.microsoft.com/office/drawing/2014/main" id="{A54F10BC-C21C-4AFA-AC48-910448F2067D}"/>
              </a:ext>
            </a:extLst>
          </p:cNvPr>
          <p:cNvSpPr>
            <a:spLocks noGrp="1"/>
          </p:cNvSpPr>
          <p:nvPr>
            <p:ph type="sldNum" sz="quarter" idx="4"/>
          </p:nvPr>
        </p:nvSpPr>
        <p:spPr>
          <a:xfrm>
            <a:off x="8610601" y="6356350"/>
            <a:ext cx="2667001" cy="365125"/>
          </a:xfrm>
          <a:prstGeom prst="rect">
            <a:avLst/>
          </a:prstGeom>
        </p:spPr>
        <p:txBody>
          <a:bodyPr vert="horz" lIns="91440" tIns="45720" rIns="91440" bIns="45720" rtlCol="0" anchor="ctr"/>
          <a:lstStyle>
            <a:lvl1pPr algn="r">
              <a:defRPr sz="1199">
                <a:solidFill>
                  <a:schemeClr val="bg1"/>
                </a:solidFill>
              </a:defRPr>
            </a:lvl1pPr>
          </a:lstStyle>
          <a:p>
            <a:fld id="{DDB0B031-684A-47AF-9D3A-45E33D7A2763}" type="slidenum">
              <a:rPr lang="en-US" smtClean="0"/>
              <a:pPr/>
              <a:t>‹#›</a:t>
            </a:fld>
            <a:endParaRPr lang="en-US" dirty="0"/>
          </a:p>
        </p:txBody>
      </p:sp>
    </p:spTree>
    <p:extLst>
      <p:ext uri="{BB962C8B-B14F-4D97-AF65-F5344CB8AC3E}">
        <p14:creationId xmlns:p14="http://schemas.microsoft.com/office/powerpoint/2010/main" val="4429456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mec">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AFC739E-3DA8-4710-A694-8E37F0D452A2}"/>
              </a:ext>
            </a:extLst>
          </p:cNvPr>
          <p:cNvGrpSpPr/>
          <p:nvPr userDrawn="1"/>
        </p:nvGrpSpPr>
        <p:grpSpPr>
          <a:xfrm>
            <a:off x="9118599" y="-1030"/>
            <a:ext cx="3128436" cy="6854600"/>
            <a:chOff x="6838948" y="-774"/>
            <a:chExt cx="2346327" cy="5147297"/>
          </a:xfrm>
        </p:grpSpPr>
        <p:sp>
          <p:nvSpPr>
            <p:cNvPr id="15" name="object 2">
              <a:extLst>
                <a:ext uri="{FF2B5EF4-FFF2-40B4-BE49-F238E27FC236}">
                  <a16:creationId xmlns:a16="http://schemas.microsoft.com/office/drawing/2014/main" id="{24E381EE-1004-4590-AECD-603405C80072}"/>
                </a:ext>
              </a:extLst>
            </p:cNvPr>
            <p:cNvSpPr/>
            <p:nvPr userDrawn="1"/>
          </p:nvSpPr>
          <p:spPr>
            <a:xfrm>
              <a:off x="6838948" y="-774"/>
              <a:ext cx="2314155" cy="514729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4" dirty="0"/>
            </a:p>
          </p:txBody>
        </p:sp>
        <p:sp>
          <p:nvSpPr>
            <p:cNvPr id="16" name="Freeform 2">
              <a:extLst>
                <a:ext uri="{FF2B5EF4-FFF2-40B4-BE49-F238E27FC236}">
                  <a16:creationId xmlns:a16="http://schemas.microsoft.com/office/drawing/2014/main" id="{2FF3E4D6-1A88-44A8-A6A2-5737D9D56186}"/>
                </a:ext>
              </a:extLst>
            </p:cNvPr>
            <p:cNvSpPr/>
            <p:nvPr userDrawn="1"/>
          </p:nvSpPr>
          <p:spPr>
            <a:xfrm>
              <a:off x="9029700" y="381000"/>
              <a:ext cx="155575" cy="155575"/>
            </a:xfrm>
            <a:custGeom>
              <a:avLst/>
              <a:gdLst>
                <a:gd name="connsiteX0" fmla="*/ 0 w 155575"/>
                <a:gd name="connsiteY0" fmla="*/ 38100 h 155575"/>
                <a:gd name="connsiteX1" fmla="*/ 63500 w 155575"/>
                <a:gd name="connsiteY1" fmla="*/ 69850 h 155575"/>
                <a:gd name="connsiteX2" fmla="*/ 79375 w 155575"/>
                <a:gd name="connsiteY2" fmla="*/ 92075 h 155575"/>
                <a:gd name="connsiteX3" fmla="*/ 85725 w 155575"/>
                <a:gd name="connsiteY3" fmla="*/ 114300 h 155575"/>
                <a:gd name="connsiteX4" fmla="*/ 85725 w 155575"/>
                <a:gd name="connsiteY4" fmla="*/ 114300 h 155575"/>
                <a:gd name="connsiteX5" fmla="*/ 114300 w 155575"/>
                <a:gd name="connsiteY5" fmla="*/ 155575 h 155575"/>
                <a:gd name="connsiteX6" fmla="*/ 133350 w 155575"/>
                <a:gd name="connsiteY6" fmla="*/ 155575 h 155575"/>
                <a:gd name="connsiteX7" fmla="*/ 139700 w 155575"/>
                <a:gd name="connsiteY7" fmla="*/ 123825 h 155575"/>
                <a:gd name="connsiteX8" fmla="*/ 155575 w 155575"/>
                <a:gd name="connsiteY8" fmla="*/ 50800 h 155575"/>
                <a:gd name="connsiteX9" fmla="*/ 133350 w 155575"/>
                <a:gd name="connsiteY9" fmla="*/ 0 h 155575"/>
                <a:gd name="connsiteX10" fmla="*/ 82550 w 155575"/>
                <a:gd name="connsiteY10" fmla="*/ 12700 h 155575"/>
                <a:gd name="connsiteX11" fmla="*/ 0 w 155575"/>
                <a:gd name="connsiteY11" fmla="*/ 38100 h 1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575" h="155575">
                  <a:moveTo>
                    <a:pt x="0" y="38100"/>
                  </a:moveTo>
                  <a:lnTo>
                    <a:pt x="63500" y="69850"/>
                  </a:lnTo>
                  <a:lnTo>
                    <a:pt x="79375" y="92075"/>
                  </a:lnTo>
                  <a:lnTo>
                    <a:pt x="85725" y="114300"/>
                  </a:lnTo>
                  <a:lnTo>
                    <a:pt x="85725" y="114300"/>
                  </a:lnTo>
                  <a:lnTo>
                    <a:pt x="114300" y="155575"/>
                  </a:lnTo>
                  <a:lnTo>
                    <a:pt x="133350" y="155575"/>
                  </a:lnTo>
                  <a:lnTo>
                    <a:pt x="139700" y="123825"/>
                  </a:lnTo>
                  <a:lnTo>
                    <a:pt x="155575" y="50800"/>
                  </a:lnTo>
                  <a:lnTo>
                    <a:pt x="133350" y="0"/>
                  </a:lnTo>
                  <a:lnTo>
                    <a:pt x="82550" y="12700"/>
                  </a:lnTo>
                  <a:lnTo>
                    <a:pt x="0" y="381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gr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Slide Number Placeholder 5">
            <a:extLst>
              <a:ext uri="{FF2B5EF4-FFF2-40B4-BE49-F238E27FC236}">
                <a16:creationId xmlns:a16="http://schemas.microsoft.com/office/drawing/2014/main" id="{7942C71C-FFC0-44E1-8C10-277F7877BDA9}"/>
              </a:ext>
            </a:extLst>
          </p:cNvPr>
          <p:cNvSpPr>
            <a:spLocks noGrp="1"/>
          </p:cNvSpPr>
          <p:nvPr>
            <p:ph type="sldNum" sz="quarter" idx="4"/>
          </p:nvPr>
        </p:nvSpPr>
        <p:spPr>
          <a:xfrm>
            <a:off x="8610601" y="6356350"/>
            <a:ext cx="2667001" cy="365125"/>
          </a:xfrm>
          <a:prstGeom prst="rect">
            <a:avLst/>
          </a:prstGeom>
        </p:spPr>
        <p:txBody>
          <a:bodyPr vert="horz" lIns="91440" tIns="45720" rIns="91440" bIns="45720" rtlCol="0" anchor="ctr"/>
          <a:lstStyle>
            <a:lvl1pPr algn="r">
              <a:defRPr sz="1199">
                <a:solidFill>
                  <a:schemeClr val="bg1"/>
                </a:solidFill>
              </a:defRPr>
            </a:lvl1pPr>
          </a:lstStyle>
          <a:p>
            <a:fld id="{DDB0B031-684A-47AF-9D3A-45E33D7A2763}" type="slidenum">
              <a:rPr lang="en-US" smtClean="0"/>
              <a:pPr/>
              <a:t>‹#›</a:t>
            </a:fld>
            <a:endParaRPr lang="en-US" dirty="0"/>
          </a:p>
        </p:txBody>
      </p:sp>
      <p:sp>
        <p:nvSpPr>
          <p:cNvPr id="12" name="object 13">
            <a:extLst>
              <a:ext uri="{FF2B5EF4-FFF2-40B4-BE49-F238E27FC236}">
                <a16:creationId xmlns:a16="http://schemas.microsoft.com/office/drawing/2014/main" id="{72929C90-B09E-4EDC-BBF5-DE3B35644A21}"/>
              </a:ext>
            </a:extLst>
          </p:cNvPr>
          <p:cNvSpPr/>
          <p:nvPr userDrawn="1"/>
        </p:nvSpPr>
        <p:spPr>
          <a:xfrm>
            <a:off x="203200" y="158946"/>
            <a:ext cx="3825389" cy="105198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4" dirty="0"/>
          </a:p>
        </p:txBody>
      </p:sp>
      <p:cxnSp>
        <p:nvCxnSpPr>
          <p:cNvPr id="17" name="Straight Connector 16">
            <a:extLst>
              <a:ext uri="{FF2B5EF4-FFF2-40B4-BE49-F238E27FC236}">
                <a16:creationId xmlns:a16="http://schemas.microsoft.com/office/drawing/2014/main" id="{B909E1CA-86A4-4692-9ABF-501A7D924375}"/>
              </a:ext>
            </a:extLst>
          </p:cNvPr>
          <p:cNvCxnSpPr/>
          <p:nvPr userDrawn="1"/>
        </p:nvCxnSpPr>
        <p:spPr>
          <a:xfrm>
            <a:off x="12192000" y="486233"/>
            <a:ext cx="0" cy="59870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5446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aprisol">
    <p:spTree>
      <p:nvGrpSpPr>
        <p:cNvPr id="1" name=""/>
        <p:cNvGrpSpPr/>
        <p:nvPr/>
      </p:nvGrpSpPr>
      <p:grpSpPr>
        <a:xfrm>
          <a:off x="0" y="0"/>
          <a:ext cx="0" cy="0"/>
          <a:chOff x="0" y="0"/>
          <a:chExt cx="0" cy="0"/>
        </a:xfrm>
      </p:grpSpPr>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9" name="Slide Number Placeholder 5">
            <a:extLst>
              <a:ext uri="{FF2B5EF4-FFF2-40B4-BE49-F238E27FC236}">
                <a16:creationId xmlns:a16="http://schemas.microsoft.com/office/drawing/2014/main" id="{7942C71C-FFC0-44E1-8C10-277F7877BDA9}"/>
              </a:ext>
            </a:extLst>
          </p:cNvPr>
          <p:cNvSpPr>
            <a:spLocks noGrp="1"/>
          </p:cNvSpPr>
          <p:nvPr>
            <p:ph type="sldNum" sz="quarter" idx="4"/>
          </p:nvPr>
        </p:nvSpPr>
        <p:spPr>
          <a:xfrm>
            <a:off x="8610601" y="6356350"/>
            <a:ext cx="2667001" cy="365125"/>
          </a:xfrm>
          <a:prstGeom prst="rect">
            <a:avLst/>
          </a:prstGeom>
        </p:spPr>
        <p:txBody>
          <a:bodyPr vert="horz" lIns="91440" tIns="45720" rIns="91440" bIns="45720" rtlCol="0" anchor="ctr"/>
          <a:lstStyle>
            <a:lvl1pPr algn="r">
              <a:defRPr sz="1199">
                <a:solidFill>
                  <a:schemeClr val="bg1"/>
                </a:solidFill>
              </a:defRPr>
            </a:lvl1pPr>
          </a:lstStyle>
          <a:p>
            <a:fld id="{DDB0B031-684A-47AF-9D3A-45E33D7A2763}" type="slidenum">
              <a:rPr lang="en-US" smtClean="0"/>
              <a:pPr/>
              <a:t>‹#›</a:t>
            </a:fld>
            <a:endParaRPr lang="en-US" dirty="0"/>
          </a:p>
        </p:txBody>
      </p:sp>
      <p:cxnSp>
        <p:nvCxnSpPr>
          <p:cNvPr id="17" name="Straight Connector 16">
            <a:extLst>
              <a:ext uri="{FF2B5EF4-FFF2-40B4-BE49-F238E27FC236}">
                <a16:creationId xmlns:a16="http://schemas.microsoft.com/office/drawing/2014/main" id="{B909E1CA-86A4-4692-9ABF-501A7D924375}"/>
              </a:ext>
            </a:extLst>
          </p:cNvPr>
          <p:cNvCxnSpPr/>
          <p:nvPr userDrawn="1"/>
        </p:nvCxnSpPr>
        <p:spPr>
          <a:xfrm>
            <a:off x="12192000" y="486233"/>
            <a:ext cx="0" cy="59870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FAB3B17-ACCC-430A-8E49-D77F0FEDC9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132" y="162361"/>
            <a:ext cx="4165600" cy="1048572"/>
          </a:xfrm>
          <a:prstGeom prst="rect">
            <a:avLst/>
          </a:prstGeom>
        </p:spPr>
      </p:pic>
      <p:sp>
        <p:nvSpPr>
          <p:cNvPr id="19" name="object 2">
            <a:extLst>
              <a:ext uri="{FF2B5EF4-FFF2-40B4-BE49-F238E27FC236}">
                <a16:creationId xmlns:a16="http://schemas.microsoft.com/office/drawing/2014/main" id="{710E28EF-75D3-4F67-9D16-27945F456819}"/>
              </a:ext>
            </a:extLst>
          </p:cNvPr>
          <p:cNvSpPr/>
          <p:nvPr userDrawn="1"/>
        </p:nvSpPr>
        <p:spPr>
          <a:xfrm>
            <a:off x="10365824" y="2048"/>
            <a:ext cx="1826176" cy="6271639"/>
          </a:xfrm>
          <a:prstGeom prst="rect">
            <a:avLst/>
          </a:prstGeom>
          <a:blipFill dpi="0" rotWithShape="1">
            <a:blip r:embed="rId4" cstate="print">
              <a:alphaModFix amt="50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4" dirty="0"/>
          </a:p>
        </p:txBody>
      </p:sp>
      <p:sp>
        <p:nvSpPr>
          <p:cNvPr id="20" name="Content Placeholder 12">
            <a:extLst>
              <a:ext uri="{FF2B5EF4-FFF2-40B4-BE49-F238E27FC236}">
                <a16:creationId xmlns:a16="http://schemas.microsoft.com/office/drawing/2014/main" id="{0DD935DE-DF36-458C-8A9E-D7B961E13EF4}"/>
              </a:ext>
            </a:extLst>
          </p:cNvPr>
          <p:cNvSpPr>
            <a:spLocks noGrp="1"/>
          </p:cNvSpPr>
          <p:nvPr>
            <p:ph sz="quarter" idx="11"/>
          </p:nvPr>
        </p:nvSpPr>
        <p:spPr>
          <a:xfrm>
            <a:off x="203202" y="1506898"/>
            <a:ext cx="8664159" cy="4661919"/>
          </a:xfrm>
          <a:prstGeom prst="rect">
            <a:avLst/>
          </a:prstGeom>
        </p:spPr>
        <p:txBody>
          <a:bodyPr/>
          <a:lstStyle>
            <a:lvl1pPr marL="380067" indent="-380067">
              <a:buClr>
                <a:srgbClr val="1663C5"/>
              </a:buClr>
              <a:buSzPct val="150000"/>
              <a:buFont typeface="Arial" panose="020B0604020202020204" pitchFamily="34" charset="0"/>
              <a:buChar char="•"/>
              <a:defRPr sz="2128">
                <a:solidFill>
                  <a:srgbClr val="061D39"/>
                </a:solidFill>
                <a:latin typeface="Arial" panose="020B0604020202020204" pitchFamily="34" charset="0"/>
                <a:cs typeface="Arial" panose="020B0604020202020204" pitchFamily="34" charset="0"/>
              </a:defRPr>
            </a:lvl1pPr>
            <a:lvl2pPr marL="988175" indent="-380067">
              <a:buFont typeface="Arial" panose="020B0604020202020204" pitchFamily="34" charset="0"/>
              <a:buChar char="•"/>
              <a:defRPr sz="1862">
                <a:solidFill>
                  <a:srgbClr val="061D39"/>
                </a:solidFill>
                <a:latin typeface="Arial" panose="020B0604020202020204" pitchFamily="34" charset="0"/>
                <a:cs typeface="Arial" panose="020B0604020202020204" pitchFamily="34" charset="0"/>
              </a:defRPr>
            </a:lvl2pPr>
            <a:lvl3pPr>
              <a:defRPr sz="1862">
                <a:solidFill>
                  <a:srgbClr val="061D39"/>
                </a:solidFill>
                <a:latin typeface="Arial" panose="020B0604020202020204" pitchFamily="34" charset="0"/>
                <a:cs typeface="Arial" panose="020B0604020202020204" pitchFamily="34" charset="0"/>
              </a:defRPr>
            </a:lvl3pPr>
            <a:lvl4pPr>
              <a:defRPr sz="1862">
                <a:solidFill>
                  <a:srgbClr val="061D39"/>
                </a:solidFill>
                <a:latin typeface="Arial" panose="020B0604020202020204" pitchFamily="34" charset="0"/>
                <a:cs typeface="Arial" panose="020B0604020202020204" pitchFamily="34" charset="0"/>
              </a:defRPr>
            </a:lvl4pPr>
            <a:lvl5pPr>
              <a:defRPr sz="1862">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18421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ediTrex">
    <p:spTree>
      <p:nvGrpSpPr>
        <p:cNvPr id="1" name=""/>
        <p:cNvGrpSpPr/>
        <p:nvPr/>
      </p:nvGrpSpPr>
      <p:grpSpPr>
        <a:xfrm>
          <a:off x="0" y="0"/>
          <a:ext cx="0" cy="0"/>
          <a:chOff x="0" y="0"/>
          <a:chExt cx="0" cy="0"/>
        </a:xfrm>
      </p:grpSpPr>
      <p:sp>
        <p:nvSpPr>
          <p:cNvPr id="10" name="Content Placeholder 12"/>
          <p:cNvSpPr>
            <a:spLocks noGrp="1"/>
          </p:cNvSpPr>
          <p:nvPr>
            <p:ph sz="quarter" idx="11"/>
          </p:nvPr>
        </p:nvSpPr>
        <p:spPr>
          <a:xfrm>
            <a:off x="203201" y="1506898"/>
            <a:ext cx="11322791" cy="4661919"/>
          </a:xfrm>
          <a:prstGeom prst="rect">
            <a:avLst/>
          </a:prstGeom>
        </p:spPr>
        <p:txBody>
          <a:bodyPr/>
          <a:lstStyle>
            <a:lvl1pPr marL="380067" indent="-380067">
              <a:buClr>
                <a:srgbClr val="1663C5"/>
              </a:buClr>
              <a:buSzPct val="150000"/>
              <a:buFont typeface="Arial" panose="020B0604020202020204" pitchFamily="34" charset="0"/>
              <a:buChar char="•"/>
              <a:defRPr sz="2128">
                <a:solidFill>
                  <a:srgbClr val="061D39"/>
                </a:solidFill>
                <a:latin typeface="Arial" panose="020B0604020202020204" pitchFamily="34" charset="0"/>
                <a:cs typeface="Arial" panose="020B0604020202020204" pitchFamily="34" charset="0"/>
              </a:defRPr>
            </a:lvl1pPr>
            <a:lvl2pPr marL="988175" indent="-380067">
              <a:buFont typeface="Arial" panose="020B0604020202020204" pitchFamily="34" charset="0"/>
              <a:buChar char="•"/>
              <a:defRPr sz="1862">
                <a:solidFill>
                  <a:srgbClr val="061D39"/>
                </a:solidFill>
                <a:latin typeface="Arial" panose="020B0604020202020204" pitchFamily="34" charset="0"/>
                <a:cs typeface="Arial" panose="020B0604020202020204" pitchFamily="34" charset="0"/>
              </a:defRPr>
            </a:lvl2pPr>
            <a:lvl3pPr>
              <a:defRPr sz="1862">
                <a:solidFill>
                  <a:srgbClr val="061D39"/>
                </a:solidFill>
                <a:latin typeface="Arial" panose="020B0604020202020204" pitchFamily="34" charset="0"/>
                <a:cs typeface="Arial" panose="020B0604020202020204" pitchFamily="34" charset="0"/>
              </a:defRPr>
            </a:lvl3pPr>
            <a:lvl4pPr>
              <a:defRPr sz="1862">
                <a:solidFill>
                  <a:srgbClr val="061D39"/>
                </a:solidFill>
                <a:latin typeface="Arial" panose="020B0604020202020204" pitchFamily="34" charset="0"/>
                <a:cs typeface="Arial" panose="020B0604020202020204" pitchFamily="34" charset="0"/>
              </a:defRPr>
            </a:lvl4pPr>
            <a:lvl5pPr>
              <a:defRPr sz="1862">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object 3">
            <a:extLst>
              <a:ext uri="{FF2B5EF4-FFF2-40B4-BE49-F238E27FC236}">
                <a16:creationId xmlns:a16="http://schemas.microsoft.com/office/drawing/2014/main" id="{5EC0DD28-7F9C-4F17-8704-0F8402D03E67}"/>
              </a:ext>
            </a:extLst>
          </p:cNvPr>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869EBC"/>
          </a:solidFill>
        </p:spPr>
        <p:txBody>
          <a:bodyPr wrap="square" lIns="0" tIns="0" rIns="0" bIns="0" rtlCol="0"/>
          <a:lstStyle/>
          <a:p>
            <a:endParaRPr sz="3188" dirty="0">
              <a:solidFill>
                <a:prstClr val="black"/>
              </a:solidFill>
            </a:endParaRPr>
          </a:p>
        </p:txBody>
      </p:sp>
      <p:pic>
        <p:nvPicPr>
          <p:cNvPr id="19" name="Picture 18">
            <a:extLst>
              <a:ext uri="{FF2B5EF4-FFF2-40B4-BE49-F238E27FC236}">
                <a16:creationId xmlns:a16="http://schemas.microsoft.com/office/drawing/2014/main" id="{C6D5D0B6-2220-4FA7-BB30-0C8DBF99E0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25991" y="6273684"/>
            <a:ext cx="455720" cy="516666"/>
          </a:xfrm>
          <a:prstGeom prst="rect">
            <a:avLst/>
          </a:prstGeom>
        </p:spPr>
      </p:pic>
      <p:sp>
        <p:nvSpPr>
          <p:cNvPr id="20" name="object 5">
            <a:extLst>
              <a:ext uri="{FF2B5EF4-FFF2-40B4-BE49-F238E27FC236}">
                <a16:creationId xmlns:a16="http://schemas.microsoft.com/office/drawing/2014/main" id="{9A8BBD2B-77C9-4251-AFF1-C694E7B3995E}"/>
              </a:ext>
            </a:extLst>
          </p:cNvPr>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88" dirty="0">
              <a:solidFill>
                <a:prstClr val="black"/>
              </a:solidFill>
            </a:endParaRPr>
          </a:p>
        </p:txBody>
      </p:sp>
      <p:pic>
        <p:nvPicPr>
          <p:cNvPr id="9" name="Picture 8">
            <a:extLst>
              <a:ext uri="{FF2B5EF4-FFF2-40B4-BE49-F238E27FC236}">
                <a16:creationId xmlns:a16="http://schemas.microsoft.com/office/drawing/2014/main" id="{D4FBE633-16BD-4AFE-AAAA-B7313DD39A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04802" y="222740"/>
            <a:ext cx="3012967" cy="1031744"/>
          </a:xfrm>
          <a:prstGeom prst="rect">
            <a:avLst/>
          </a:prstGeom>
        </p:spPr>
      </p:pic>
    </p:spTree>
    <p:extLst>
      <p:ext uri="{BB962C8B-B14F-4D97-AF65-F5344CB8AC3E}">
        <p14:creationId xmlns:p14="http://schemas.microsoft.com/office/powerpoint/2010/main" val="1974181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284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6C080-FCBF-4803-B2F3-A6F2DA1187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1BAAB5-D31C-4192-8CA3-43D144E307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7D4895-8E6B-4A2D-ABF9-3D77C4F13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BDE1F3-0BE5-4FEA-84A0-A7995E8819D9}"/>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6" name="Footer Placeholder 5">
            <a:extLst>
              <a:ext uri="{FF2B5EF4-FFF2-40B4-BE49-F238E27FC236}">
                <a16:creationId xmlns:a16="http://schemas.microsoft.com/office/drawing/2014/main" id="{7DBAB30E-87DB-4C6C-AC4B-35A4F418A8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EB49FB-FF2F-4678-8F2B-77E64284385C}"/>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12080809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4627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308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1988642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2400" y="221984"/>
            <a:ext cx="11887200" cy="594330"/>
          </a:xfrm>
        </p:spPr>
        <p:txBody>
          <a:bodyPr lIns="0" tIns="0" rIns="0" bIns="0"/>
          <a:lstStyle>
            <a:lvl1pPr>
              <a:defRPr sz="3862" b="1" i="0">
                <a:solidFill>
                  <a:srgbClr val="0E3D79"/>
                </a:solidFill>
                <a:latin typeface="HelveticaNeueLTCom-Blk"/>
                <a:cs typeface="HelveticaNeueLTCom-Blk"/>
              </a:defRPr>
            </a:lvl1pPr>
          </a:lstStyle>
          <a:p>
            <a:endParaRPr/>
          </a:p>
        </p:txBody>
      </p:sp>
      <p:sp>
        <p:nvSpPr>
          <p:cNvPr id="3" name="Holder 3"/>
          <p:cNvSpPr>
            <a:spLocks noGrp="1"/>
          </p:cNvSpPr>
          <p:nvPr>
            <p:ph type="body" idx="1"/>
          </p:nvPr>
        </p:nvSpPr>
        <p:spPr>
          <a:xfrm>
            <a:off x="259396" y="2083198"/>
            <a:ext cx="11673209" cy="307456"/>
          </a:xfrm>
        </p:spPr>
        <p:txBody>
          <a:bodyPr lIns="0" tIns="0" rIns="0" bIns="0"/>
          <a:lstStyle>
            <a:lvl1pPr>
              <a:defRPr sz="1998" b="0" i="0">
                <a:solidFill>
                  <a:srgbClr val="061D39"/>
                </a:solidFill>
                <a:latin typeface="HelveticaNeueLTCom-Md"/>
                <a:cs typeface="HelveticaNeueLTCom-M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26692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2400" y="221984"/>
            <a:ext cx="11887200" cy="594330"/>
          </a:xfrm>
        </p:spPr>
        <p:txBody>
          <a:bodyPr lIns="0" tIns="0" rIns="0" bIns="0"/>
          <a:lstStyle>
            <a:lvl1pPr>
              <a:defRPr sz="3862" b="1" i="0">
                <a:solidFill>
                  <a:srgbClr val="0E3D79"/>
                </a:solidFill>
                <a:latin typeface="HelveticaNeueLTCom-Blk"/>
                <a:cs typeface="HelveticaNeueLTCom-Blk"/>
              </a:defRPr>
            </a:lvl1pPr>
          </a:lstStyle>
          <a:p>
            <a:endParaRPr/>
          </a:p>
        </p:txBody>
      </p:sp>
      <p:sp>
        <p:nvSpPr>
          <p:cNvPr id="3" name="Holder 3"/>
          <p:cNvSpPr>
            <a:spLocks noGrp="1"/>
          </p:cNvSpPr>
          <p:nvPr>
            <p:ph sz="half" idx="2"/>
          </p:nvPr>
        </p:nvSpPr>
        <p:spPr>
          <a:xfrm>
            <a:off x="609600" y="1577340"/>
            <a:ext cx="5303520" cy="2308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308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8894782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2400" y="221984"/>
            <a:ext cx="11887200" cy="594330"/>
          </a:xfrm>
        </p:spPr>
        <p:txBody>
          <a:bodyPr lIns="0" tIns="0" rIns="0" bIns="0"/>
          <a:lstStyle>
            <a:lvl1pPr>
              <a:defRPr sz="3862" b="1" i="0">
                <a:solidFill>
                  <a:srgbClr val="0E3D79"/>
                </a:solidFill>
                <a:latin typeface="HelveticaNeueLTCom-Blk"/>
                <a:cs typeface="HelveticaNeueLTCom-Bl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9836321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4440812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23" name="object 2"/>
          <p:cNvSpPr/>
          <p:nvPr userDrawn="1"/>
        </p:nvSpPr>
        <p:spPr>
          <a:xfrm>
            <a:off x="0" y="1"/>
            <a:ext cx="12192000" cy="6855631"/>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26" name="object 4"/>
          <p:cNvSpPr/>
          <p:nvPr userDrawn="1"/>
        </p:nvSpPr>
        <p:spPr>
          <a:xfrm>
            <a:off x="8045475" y="3747648"/>
            <a:ext cx="3635587" cy="0"/>
          </a:xfrm>
          <a:custGeom>
            <a:avLst/>
            <a:gdLst/>
            <a:ahLst/>
            <a:cxnLst/>
            <a:rect l="l" t="t" r="r" b="b"/>
            <a:pathLst>
              <a:path w="2726690">
                <a:moveTo>
                  <a:pt x="2726448" y="0"/>
                </a:moveTo>
                <a:lnTo>
                  <a:pt x="0" y="0"/>
                </a:lnTo>
              </a:path>
            </a:pathLst>
          </a:custGeom>
          <a:ln w="10579">
            <a:solidFill>
              <a:srgbClr val="0E3D79"/>
            </a:solidFill>
          </a:ln>
        </p:spPr>
        <p:txBody>
          <a:bodyPr wrap="square" lIns="0" tIns="0" rIns="0" bIns="0" rtlCol="0"/>
          <a:lstStyle/>
          <a:p>
            <a:endParaRPr sz="2397" dirty="0"/>
          </a:p>
        </p:txBody>
      </p:sp>
      <p:sp>
        <p:nvSpPr>
          <p:cNvPr id="28" name="Content Placeholder 2"/>
          <p:cNvSpPr>
            <a:spLocks noGrp="1"/>
          </p:cNvSpPr>
          <p:nvPr>
            <p:ph sz="half" idx="1"/>
          </p:nvPr>
        </p:nvSpPr>
        <p:spPr>
          <a:xfrm>
            <a:off x="6528673" y="3803250"/>
            <a:ext cx="5181600" cy="1721424"/>
          </a:xfrm>
          <a:prstGeom prst="rect">
            <a:avLst/>
          </a:prstGeom>
        </p:spPr>
        <p:txBody>
          <a:bodyPr/>
          <a:lstStyle>
            <a:lvl1pPr algn="r">
              <a:defRPr sz="2663" b="1">
                <a:solidFill>
                  <a:srgbClr val="061D39"/>
                </a:solidFill>
                <a:latin typeface="Arial" panose="020B0604020202020204" pitchFamily="34" charset="0"/>
                <a:cs typeface="Arial" panose="020B0604020202020204" pitchFamily="34" charset="0"/>
              </a:defRPr>
            </a:lvl1pPr>
            <a:lvl2pPr algn="r">
              <a:defRPr sz="1864">
                <a:solidFill>
                  <a:srgbClr val="061D39"/>
                </a:solidFill>
                <a:latin typeface="Arial" panose="020B0604020202020204" pitchFamily="34" charset="0"/>
                <a:cs typeface="Arial" panose="020B0604020202020204" pitchFamily="34" charset="0"/>
              </a:defRPr>
            </a:lvl2pPr>
            <a:lvl3pPr algn="r">
              <a:defRPr sz="1864">
                <a:solidFill>
                  <a:srgbClr val="061D39"/>
                </a:solidFill>
                <a:latin typeface="Arial" panose="020B0604020202020204" pitchFamily="34" charset="0"/>
                <a:cs typeface="Arial" panose="020B0604020202020204" pitchFamily="34" charset="0"/>
              </a:defRPr>
            </a:lvl3pPr>
            <a:lvl4pPr algn="r">
              <a:defRPr sz="1864">
                <a:solidFill>
                  <a:srgbClr val="061D39"/>
                </a:solidFill>
                <a:latin typeface="Arial" panose="020B0604020202020204" pitchFamily="34" charset="0"/>
                <a:cs typeface="Arial" panose="020B0604020202020204" pitchFamily="34" charset="0"/>
              </a:defRPr>
            </a:lvl4pPr>
            <a:lvl5pPr algn="r">
              <a:defRPr sz="1864">
                <a:solidFill>
                  <a:srgbClr val="061D39"/>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569D956E-F69D-41A0-A53E-25C15B3D753A}"/>
              </a:ext>
            </a:extLst>
          </p:cNvPr>
          <p:cNvPicPr/>
          <p:nvPr userDrawn="1"/>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49212" y="2720983"/>
            <a:ext cx="4061061" cy="971060"/>
          </a:xfrm>
          <a:prstGeom prst="rect">
            <a:avLst/>
          </a:prstGeom>
        </p:spPr>
      </p:pic>
    </p:spTree>
    <p:extLst>
      <p:ext uri="{BB962C8B-B14F-4D97-AF65-F5344CB8AC3E}">
        <p14:creationId xmlns:p14="http://schemas.microsoft.com/office/powerpoint/2010/main" val="26182132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Standard Layout">
    <p:spTree>
      <p:nvGrpSpPr>
        <p:cNvPr id="1" name=""/>
        <p:cNvGrpSpPr/>
        <p:nvPr/>
      </p:nvGrpSpPr>
      <p:grpSpPr>
        <a:xfrm>
          <a:off x="0" y="0"/>
          <a:ext cx="0" cy="0"/>
          <a:chOff x="0" y="0"/>
          <a:chExt cx="0" cy="0"/>
        </a:xfrm>
      </p:grpSpPr>
      <p:sp>
        <p:nvSpPr>
          <p:cNvPr id="6" name="Holder 2"/>
          <p:cNvSpPr>
            <a:spLocks noGrp="1"/>
          </p:cNvSpPr>
          <p:nvPr>
            <p:ph type="title"/>
          </p:nvPr>
        </p:nvSpPr>
        <p:spPr>
          <a:xfrm>
            <a:off x="203200" y="134885"/>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7"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0"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1"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3" name="object 6">
            <a:extLst>
              <a:ext uri="{FF2B5EF4-FFF2-40B4-BE49-F238E27FC236}">
                <a16:creationId xmlns:a16="http://schemas.microsoft.com/office/drawing/2014/main" id="{6AC5DE7B-ADB3-444B-9BAA-9853A802ABCD}"/>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557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8"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9" name="Content Placeholder 12"/>
          <p:cNvSpPr>
            <a:spLocks noGrp="1"/>
          </p:cNvSpPr>
          <p:nvPr>
            <p:ph sz="quarter" idx="11"/>
          </p:nvPr>
        </p:nvSpPr>
        <p:spPr>
          <a:xfrm>
            <a:off x="203200" y="1506898"/>
            <a:ext cx="57912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2"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4" name="Content Placeholder 12"/>
          <p:cNvSpPr>
            <a:spLocks noGrp="1"/>
          </p:cNvSpPr>
          <p:nvPr>
            <p:ph sz="quarter" idx="12"/>
          </p:nvPr>
        </p:nvSpPr>
        <p:spPr>
          <a:xfrm>
            <a:off x="6190511" y="1506898"/>
            <a:ext cx="57912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13"/>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9159283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Subtitle and Content">
    <p:spTree>
      <p:nvGrpSpPr>
        <p:cNvPr id="1" name=""/>
        <p:cNvGrpSpPr/>
        <p:nvPr/>
      </p:nvGrpSpPr>
      <p:grpSpPr>
        <a:xfrm>
          <a:off x="0" y="0"/>
          <a:ext cx="0" cy="0"/>
          <a:chOff x="0" y="0"/>
          <a:chExt cx="0" cy="0"/>
        </a:xfrm>
      </p:grpSpPr>
      <p:sp>
        <p:nvSpPr>
          <p:cNvPr id="5"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6" name="Content Placeholder 12"/>
          <p:cNvSpPr>
            <a:spLocks noGrp="1"/>
          </p:cNvSpPr>
          <p:nvPr>
            <p:ph sz="quarter" idx="11"/>
          </p:nvPr>
        </p:nvSpPr>
        <p:spPr>
          <a:xfrm>
            <a:off x="203200" y="2095452"/>
            <a:ext cx="11074400" cy="4073366"/>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0" name="Content Placeholder 12"/>
          <p:cNvSpPr>
            <a:spLocks noGrp="1"/>
          </p:cNvSpPr>
          <p:nvPr>
            <p:ph sz="quarter" idx="12" hasCustomPrompt="1"/>
          </p:nvPr>
        </p:nvSpPr>
        <p:spPr>
          <a:xfrm>
            <a:off x="203200" y="1506898"/>
            <a:ext cx="110744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Slide Number Placeholder 5"/>
          <p:cNvSpPr>
            <a:spLocks noGrp="1"/>
          </p:cNvSpPr>
          <p:nvPr>
            <p:ph type="sldNum" sz="quarter" idx="13"/>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2" name="object 6">
            <a:extLst>
              <a:ext uri="{FF2B5EF4-FFF2-40B4-BE49-F238E27FC236}">
                <a16:creationId xmlns:a16="http://schemas.microsoft.com/office/drawing/2014/main" id="{27A244B3-ED09-4187-8294-7BDA52F81640}"/>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021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Subtitles and Comparison">
    <p:spTree>
      <p:nvGrpSpPr>
        <p:cNvPr id="1" name=""/>
        <p:cNvGrpSpPr/>
        <p:nvPr/>
      </p:nvGrpSpPr>
      <p:grpSpPr>
        <a:xfrm>
          <a:off x="0" y="0"/>
          <a:ext cx="0" cy="0"/>
          <a:chOff x="0" y="0"/>
          <a:chExt cx="0" cy="0"/>
        </a:xfrm>
      </p:grpSpPr>
      <p:sp>
        <p:nvSpPr>
          <p:cNvPr id="5"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6" name="Content Placeholder 12"/>
          <p:cNvSpPr>
            <a:spLocks noGrp="1"/>
          </p:cNvSpPr>
          <p:nvPr>
            <p:ph sz="quarter" idx="11"/>
          </p:nvPr>
        </p:nvSpPr>
        <p:spPr>
          <a:xfrm>
            <a:off x="203200" y="2095452"/>
            <a:ext cx="5791200" cy="4073366"/>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0" name="Content Placeholder 12"/>
          <p:cNvSpPr>
            <a:spLocks noGrp="1"/>
          </p:cNvSpPr>
          <p:nvPr>
            <p:ph sz="quarter" idx="12" hasCustomPrompt="1"/>
          </p:nvPr>
        </p:nvSpPr>
        <p:spPr>
          <a:xfrm>
            <a:off x="203200" y="1506898"/>
            <a:ext cx="57912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Content Placeholder 12"/>
          <p:cNvSpPr>
            <a:spLocks noGrp="1"/>
          </p:cNvSpPr>
          <p:nvPr>
            <p:ph sz="quarter" idx="13"/>
          </p:nvPr>
        </p:nvSpPr>
        <p:spPr>
          <a:xfrm>
            <a:off x="6204504" y="2095452"/>
            <a:ext cx="5791200" cy="4073366"/>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2"/>
          <p:cNvSpPr>
            <a:spLocks noGrp="1"/>
          </p:cNvSpPr>
          <p:nvPr>
            <p:ph sz="quarter" idx="14" hasCustomPrompt="1"/>
          </p:nvPr>
        </p:nvSpPr>
        <p:spPr>
          <a:xfrm>
            <a:off x="6204504" y="1506898"/>
            <a:ext cx="57912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3" name="Slide Number Placeholder 5"/>
          <p:cNvSpPr>
            <a:spLocks noGrp="1"/>
          </p:cNvSpPr>
          <p:nvPr>
            <p:ph type="sldNum" sz="quarter" idx="15"/>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4161116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8725-352F-40A7-8004-EFF7E096C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33E9F0-384A-4993-95F6-58D2396906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0628205-BD2F-422F-A95D-4B7E37881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28383F-97E7-4ED7-A7BD-9DF997892D72}"/>
              </a:ext>
            </a:extLst>
          </p:cNvPr>
          <p:cNvSpPr>
            <a:spLocks noGrp="1"/>
          </p:cNvSpPr>
          <p:nvPr>
            <p:ph type="dt" sz="half" idx="10"/>
          </p:nvPr>
        </p:nvSpPr>
        <p:spPr/>
        <p:txBody>
          <a:bodyPr/>
          <a:lstStyle/>
          <a:p>
            <a:fld id="{8C930863-01BD-4C45-B133-02F14B532C5E}" type="datetimeFigureOut">
              <a:rPr lang="en-US" smtClean="0"/>
              <a:t>2/26/2026</a:t>
            </a:fld>
            <a:endParaRPr lang="en-US" dirty="0"/>
          </a:p>
        </p:txBody>
      </p:sp>
      <p:sp>
        <p:nvSpPr>
          <p:cNvPr id="6" name="Footer Placeholder 5">
            <a:extLst>
              <a:ext uri="{FF2B5EF4-FFF2-40B4-BE49-F238E27FC236}">
                <a16:creationId xmlns:a16="http://schemas.microsoft.com/office/drawing/2014/main" id="{E2FD88B2-1DAE-4FF1-9D8B-4EEB804CD6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10F986-2C47-4C7E-B2FC-40409C3A8284}"/>
              </a:ext>
            </a:extLst>
          </p:cNvPr>
          <p:cNvSpPr>
            <a:spLocks noGrp="1"/>
          </p:cNvSpPr>
          <p:nvPr>
            <p:ph type="sldNum" sz="quarter" idx="12"/>
          </p:nvPr>
        </p:nvSpPr>
        <p:spPr/>
        <p:txBody>
          <a:bodyPr/>
          <a:lstStyle/>
          <a:p>
            <a:fld id="{3A09C5A4-068B-4628-846F-22FF94E653F7}" type="slidenum">
              <a:rPr lang="en-US" smtClean="0"/>
              <a:t>‹#›</a:t>
            </a:fld>
            <a:endParaRPr lang="en-US" dirty="0"/>
          </a:p>
        </p:txBody>
      </p:sp>
    </p:spTree>
    <p:extLst>
      <p:ext uri="{BB962C8B-B14F-4D97-AF65-F5344CB8AC3E}">
        <p14:creationId xmlns:p14="http://schemas.microsoft.com/office/powerpoint/2010/main" val="34465994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Subtitle Without Content">
    <p:spTree>
      <p:nvGrpSpPr>
        <p:cNvPr id="1" name=""/>
        <p:cNvGrpSpPr/>
        <p:nvPr/>
      </p:nvGrpSpPr>
      <p:grpSpPr>
        <a:xfrm>
          <a:off x="0" y="0"/>
          <a:ext cx="0" cy="0"/>
          <a:chOff x="0" y="0"/>
          <a:chExt cx="0" cy="0"/>
        </a:xfrm>
      </p:grpSpPr>
      <p:sp>
        <p:nvSpPr>
          <p:cNvPr id="6" name="Holder 2"/>
          <p:cNvSpPr>
            <a:spLocks noGrp="1"/>
          </p:cNvSpPr>
          <p:nvPr>
            <p:ph type="title"/>
          </p:nvPr>
        </p:nvSpPr>
        <p:spPr>
          <a:xfrm>
            <a:off x="203200" y="101060"/>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7" name="Content Placeholder 12"/>
          <p:cNvSpPr>
            <a:spLocks noGrp="1"/>
          </p:cNvSpPr>
          <p:nvPr>
            <p:ph sz="quarter" idx="11" hasCustomPrompt="1"/>
          </p:nvPr>
        </p:nvSpPr>
        <p:spPr>
          <a:xfrm>
            <a:off x="203200" y="1506898"/>
            <a:ext cx="11074400" cy="501456"/>
          </a:xfrm>
          <a:prstGeom prst="rect">
            <a:avLst/>
          </a:prstGeom>
        </p:spPr>
        <p:txBody>
          <a:bodyPr/>
          <a:lstStyle>
            <a:lvl1pPr marL="0" indent="0">
              <a:buClr>
                <a:srgbClr val="1663C5"/>
              </a:buClr>
              <a:buSzPct val="150000"/>
              <a:buFont typeface="Arial" panose="020B0604020202020204" pitchFamily="34" charset="0"/>
              <a:buNone/>
              <a:defRPr sz="2397" b="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0"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1"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624077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4" name="Holder 2"/>
          <p:cNvSpPr>
            <a:spLocks noGrp="1"/>
          </p:cNvSpPr>
          <p:nvPr>
            <p:ph type="title"/>
          </p:nvPr>
        </p:nvSpPr>
        <p:spPr>
          <a:xfrm>
            <a:off x="203200" y="80334"/>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9"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7"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7487A135-52A8-4509-B076-F76295FED952}"/>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3645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6"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4324810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Vials Bacground">
    <p:spTree>
      <p:nvGrpSpPr>
        <p:cNvPr id="1" name=""/>
        <p:cNvGrpSpPr/>
        <p:nvPr/>
      </p:nvGrpSpPr>
      <p:grpSpPr>
        <a:xfrm>
          <a:off x="0" y="0"/>
          <a:ext cx="0" cy="0"/>
          <a:chOff x="0" y="0"/>
          <a:chExt cx="0" cy="0"/>
        </a:xfrm>
      </p:grpSpPr>
      <p:sp>
        <p:nvSpPr>
          <p:cNvPr id="46" name="object 2"/>
          <p:cNvSpPr/>
          <p:nvPr userDrawn="1"/>
        </p:nvSpPr>
        <p:spPr>
          <a:xfrm>
            <a:off x="1" y="14663"/>
            <a:ext cx="12188857" cy="684096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397" dirty="0"/>
          </a:p>
        </p:txBody>
      </p:sp>
      <p:sp>
        <p:nvSpPr>
          <p:cNvPr id="45" name="object 3"/>
          <p:cNvSpPr/>
          <p:nvPr userDrawn="1"/>
        </p:nvSpPr>
        <p:spPr>
          <a:xfrm>
            <a:off x="0" y="0"/>
            <a:ext cx="12192000" cy="6879141"/>
          </a:xfrm>
          <a:custGeom>
            <a:avLst/>
            <a:gdLst/>
            <a:ahLst/>
            <a:cxnLst/>
            <a:rect l="l" t="t" r="r" b="b"/>
            <a:pathLst>
              <a:path w="9144000" h="5148580">
                <a:moveTo>
                  <a:pt x="0" y="5148072"/>
                </a:moveTo>
                <a:lnTo>
                  <a:pt x="9144000" y="5148072"/>
                </a:lnTo>
                <a:lnTo>
                  <a:pt x="9144000" y="0"/>
                </a:lnTo>
                <a:lnTo>
                  <a:pt x="0" y="0"/>
                </a:lnTo>
                <a:lnTo>
                  <a:pt x="0" y="5148072"/>
                </a:lnTo>
              </a:path>
            </a:pathLst>
          </a:custGeom>
          <a:solidFill>
            <a:srgbClr val="FFFFFF">
              <a:alpha val="75000"/>
            </a:srgbClr>
          </a:solidFill>
        </p:spPr>
        <p:txBody>
          <a:bodyPr wrap="square" lIns="0" tIns="0" rIns="0" bIns="0" rtlCol="0"/>
          <a:lstStyle/>
          <a:p>
            <a:endParaRPr sz="2397" dirty="0"/>
          </a:p>
        </p:txBody>
      </p:sp>
      <p:sp>
        <p:nvSpPr>
          <p:cNvPr id="25"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26"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30"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9"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32966035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Professionals Background">
    <p:spTree>
      <p:nvGrpSpPr>
        <p:cNvPr id="1" name=""/>
        <p:cNvGrpSpPr/>
        <p:nvPr/>
      </p:nvGrpSpPr>
      <p:grpSpPr>
        <a:xfrm>
          <a:off x="0" y="0"/>
          <a:ext cx="0" cy="0"/>
          <a:chOff x="0" y="0"/>
          <a:chExt cx="0" cy="0"/>
        </a:xfrm>
      </p:grpSpPr>
      <p:sp>
        <p:nvSpPr>
          <p:cNvPr id="44" name="object 2"/>
          <p:cNvSpPr/>
          <p:nvPr userDrawn="1"/>
        </p:nvSpPr>
        <p:spPr>
          <a:xfrm>
            <a:off x="0" y="2370"/>
            <a:ext cx="12192000" cy="6855631"/>
          </a:xfrm>
          <a:prstGeom prst="rect">
            <a:avLst/>
          </a:prstGeom>
          <a:blipFill dpi="0" rotWithShape="1">
            <a:blip r:embed="rId2"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20508"/>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A5B5F618-19BF-4CCC-890B-4664C5CD3B1C}"/>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042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1_Microscope Background">
    <p:spTree>
      <p:nvGrpSpPr>
        <p:cNvPr id="1" name=""/>
        <p:cNvGrpSpPr/>
        <p:nvPr/>
      </p:nvGrpSpPr>
      <p:grpSpPr>
        <a:xfrm>
          <a:off x="0" y="0"/>
          <a:ext cx="0" cy="0"/>
          <a:chOff x="0" y="0"/>
          <a:chExt cx="0" cy="0"/>
        </a:xfrm>
      </p:grpSpPr>
      <p:sp>
        <p:nvSpPr>
          <p:cNvPr id="24" name="object 2"/>
          <p:cNvSpPr/>
          <p:nvPr userDrawn="1"/>
        </p:nvSpPr>
        <p:spPr>
          <a:xfrm>
            <a:off x="0" y="1"/>
            <a:ext cx="12192000" cy="6855631"/>
          </a:xfrm>
          <a:prstGeom prst="rect">
            <a:avLst/>
          </a:prstGeom>
          <a:blipFill dpi="0" rotWithShape="1">
            <a:blip r:embed="rId2" cstate="print">
              <a:alphaModFix amt="3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FE59B2D5-FE05-4D83-9F39-1F4CCC4FDAEF}"/>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7906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Doctor Background">
    <p:spTree>
      <p:nvGrpSpPr>
        <p:cNvPr id="1" name=""/>
        <p:cNvGrpSpPr/>
        <p:nvPr/>
      </p:nvGrpSpPr>
      <p:grpSpPr>
        <a:xfrm>
          <a:off x="0" y="0"/>
          <a:ext cx="0" cy="0"/>
          <a:chOff x="0" y="0"/>
          <a:chExt cx="0" cy="0"/>
        </a:xfrm>
      </p:grpSpPr>
      <p:sp>
        <p:nvSpPr>
          <p:cNvPr id="23" name="object 2"/>
          <p:cNvSpPr/>
          <p:nvPr userDrawn="1"/>
        </p:nvSpPr>
        <p:spPr>
          <a:xfrm>
            <a:off x="1" y="1"/>
            <a:ext cx="12191999" cy="6855631"/>
          </a:xfrm>
          <a:prstGeom prst="rect">
            <a:avLst/>
          </a:prstGeom>
          <a:blipFill dpi="0" rotWithShape="1">
            <a:blip r:embed="rId2" cstate="print">
              <a:alphaModFix amt="1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
        <p:nvSpPr>
          <p:cNvPr id="14" name="object 6">
            <a:extLst>
              <a:ext uri="{FF2B5EF4-FFF2-40B4-BE49-F238E27FC236}">
                <a16:creationId xmlns:a16="http://schemas.microsoft.com/office/drawing/2014/main" id="{CF62472E-DD47-40DC-8CA3-D83BDBBB5354}"/>
              </a:ext>
            </a:extLst>
          </p:cNvPr>
          <p:cNvSpPr/>
          <p:nvPr userDrawn="1"/>
        </p:nvSpPr>
        <p:spPr>
          <a:xfrm>
            <a:off x="1" y="1293896"/>
            <a:ext cx="5034847" cy="116696"/>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pPr marL="0" marR="0" lvl="0" indent="0" algn="l" defTabSz="1217706"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99548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_IV Backgrou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9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Beakers Background Dark">
    <p:spTree>
      <p:nvGrpSpPr>
        <p:cNvPr id="1" name=""/>
        <p:cNvGrpSpPr/>
        <p:nvPr/>
      </p:nvGrpSpPr>
      <p:grpSpPr>
        <a:xfrm>
          <a:off x="0" y="0"/>
          <a:ext cx="0" cy="0"/>
          <a:chOff x="0" y="0"/>
          <a:chExt cx="0" cy="0"/>
        </a:xfrm>
      </p:grpSpPr>
      <p:sp>
        <p:nvSpPr>
          <p:cNvPr id="19" name="object 2"/>
          <p:cNvSpPr/>
          <p:nvPr userDrawn="1"/>
        </p:nvSpPr>
        <p:spPr>
          <a:xfrm>
            <a:off x="0" y="1"/>
            <a:ext cx="12192000" cy="6855631"/>
          </a:xfrm>
          <a:prstGeom prst="rect">
            <a:avLst/>
          </a:prstGeom>
          <a:blipFill dpi="0" rotWithShape="1">
            <a:blip r:embed="rId2" cstate="print">
              <a:alphaModFix amt="3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latin typeface="Arial" panose="020B0604020202020204" pitchFamily="34" charset="0"/>
              <a:cs typeface="Arial" panose="020B0604020202020204" pitchFamily="34" charset="0"/>
            </a:endParaRPr>
          </a:p>
        </p:txBody>
      </p:sp>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8"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40743017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4_Beakers Background L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 y="0"/>
            <a:ext cx="12193057" cy="6879141"/>
          </a:xfrm>
          <a:prstGeom prst="rect">
            <a:avLst/>
          </a:prstGeom>
        </p:spPr>
      </p:pic>
      <p:sp>
        <p:nvSpPr>
          <p:cNvPr id="9" name="Holder 2"/>
          <p:cNvSpPr>
            <a:spLocks noGrp="1"/>
          </p:cNvSpPr>
          <p:nvPr>
            <p:ph type="title"/>
          </p:nvPr>
        </p:nvSpPr>
        <p:spPr>
          <a:xfrm>
            <a:off x="203200" y="110992"/>
            <a:ext cx="5080000" cy="1076048"/>
          </a:xfrm>
          <a:prstGeom prst="rect">
            <a:avLst/>
          </a:prstGeom>
        </p:spPr>
        <p:txBody>
          <a:bodyPr lIns="0" tIns="0" rIns="0" bIns="0" anchor="ctr"/>
          <a:lstStyle>
            <a:lvl1pPr>
              <a:defRPr sz="3862" b="1" i="0">
                <a:solidFill>
                  <a:srgbClr val="0E3D79"/>
                </a:solidFill>
                <a:latin typeface="Arial Black" panose="020B0A04020102020204" pitchFamily="34" charset="0"/>
                <a:cs typeface="Arial Black" panose="020B0A04020102020204" pitchFamily="34" charset="0"/>
              </a:defRPr>
            </a:lvl1pPr>
          </a:lstStyle>
          <a:p>
            <a:endParaRPr dirty="0"/>
          </a:p>
        </p:txBody>
      </p:sp>
      <p:sp>
        <p:nvSpPr>
          <p:cNvPr id="10" name="Content Placeholder 12"/>
          <p:cNvSpPr>
            <a:spLocks noGrp="1"/>
          </p:cNvSpPr>
          <p:nvPr>
            <p:ph sz="quarter" idx="11"/>
          </p:nvPr>
        </p:nvSpPr>
        <p:spPr>
          <a:xfrm>
            <a:off x="203200" y="1506898"/>
            <a:ext cx="11074400" cy="4661919"/>
          </a:xfrm>
          <a:prstGeom prst="rect">
            <a:avLst/>
          </a:prstGeom>
        </p:spPr>
        <p:txBody>
          <a:bodyPr/>
          <a:lstStyle>
            <a:lvl1pPr marL="380533" indent="-380533">
              <a:buClr>
                <a:srgbClr val="1663C5"/>
              </a:buClr>
              <a:buSzPct val="150000"/>
              <a:buFont typeface="Arial" panose="020B0604020202020204" pitchFamily="34" charset="0"/>
              <a:buChar char="•"/>
              <a:defRPr sz="2131">
                <a:solidFill>
                  <a:srgbClr val="061D39"/>
                </a:solidFill>
                <a:latin typeface="Arial" panose="020B0604020202020204" pitchFamily="34" charset="0"/>
                <a:cs typeface="Arial" panose="020B0604020202020204" pitchFamily="34" charset="0"/>
              </a:defRPr>
            </a:lvl1pPr>
            <a:lvl2pPr marL="989387" indent="-380533">
              <a:buFont typeface="Arial" panose="020B0604020202020204" pitchFamily="34" charset="0"/>
              <a:buChar char="•"/>
              <a:defRPr sz="1864">
                <a:solidFill>
                  <a:srgbClr val="061D39"/>
                </a:solidFill>
                <a:latin typeface="Arial" panose="020B0604020202020204" pitchFamily="34" charset="0"/>
                <a:cs typeface="Arial" panose="020B0604020202020204" pitchFamily="34" charset="0"/>
              </a:defRPr>
            </a:lvl2pPr>
            <a:lvl3pPr>
              <a:defRPr sz="1864">
                <a:solidFill>
                  <a:srgbClr val="061D39"/>
                </a:solidFill>
                <a:latin typeface="Arial" panose="020B0604020202020204" pitchFamily="34" charset="0"/>
                <a:cs typeface="Arial" panose="020B0604020202020204" pitchFamily="34" charset="0"/>
              </a:defRPr>
            </a:lvl3pPr>
            <a:lvl4pPr>
              <a:defRPr sz="1864">
                <a:solidFill>
                  <a:srgbClr val="061D39"/>
                </a:solidFill>
                <a:latin typeface="Arial" panose="020B0604020202020204" pitchFamily="34" charset="0"/>
                <a:cs typeface="Arial" panose="020B0604020202020204" pitchFamily="34" charset="0"/>
              </a:defRPr>
            </a:lvl4pPr>
            <a:lvl5pPr>
              <a:defRPr sz="1864">
                <a:solidFill>
                  <a:srgbClr val="061D3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3"/>
          <p:cNvSpPr/>
          <p:nvPr userDrawn="1"/>
        </p:nvSpPr>
        <p:spPr>
          <a:xfrm>
            <a:off x="203200" y="1298031"/>
            <a:ext cx="5120640" cy="121770"/>
          </a:xfrm>
          <a:custGeom>
            <a:avLst/>
            <a:gdLst/>
            <a:ahLst/>
            <a:cxnLst/>
            <a:rect l="l" t="t" r="r" b="b"/>
            <a:pathLst>
              <a:path w="3738245" h="87630">
                <a:moveTo>
                  <a:pt x="3738029" y="87287"/>
                </a:moveTo>
                <a:lnTo>
                  <a:pt x="0" y="87287"/>
                </a:lnTo>
                <a:lnTo>
                  <a:pt x="0" y="0"/>
                </a:lnTo>
                <a:lnTo>
                  <a:pt x="3738029" y="0"/>
                </a:lnTo>
                <a:lnTo>
                  <a:pt x="3738029" y="87287"/>
                </a:lnTo>
                <a:close/>
              </a:path>
            </a:pathLst>
          </a:custGeom>
          <a:solidFill>
            <a:srgbClr val="061D39"/>
          </a:solidFill>
        </p:spPr>
        <p:txBody>
          <a:bodyPr wrap="square" lIns="0" tIns="0" rIns="0" bIns="0" rtlCol="0"/>
          <a:lstStyle/>
          <a:p>
            <a:endParaRPr sz="3192" dirty="0">
              <a:solidFill>
                <a:prstClr val="black"/>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25991" y="6273684"/>
            <a:ext cx="455720" cy="516666"/>
          </a:xfrm>
          <a:prstGeom prst="rect">
            <a:avLst/>
          </a:prstGeom>
        </p:spPr>
      </p:pic>
      <p:sp>
        <p:nvSpPr>
          <p:cNvPr id="13" name="object 5"/>
          <p:cNvSpPr/>
          <p:nvPr userDrawn="1"/>
        </p:nvSpPr>
        <p:spPr>
          <a:xfrm>
            <a:off x="1" y="6371767"/>
            <a:ext cx="11277600" cy="304424"/>
          </a:xfrm>
          <a:custGeom>
            <a:avLst/>
            <a:gdLst/>
            <a:ahLst/>
            <a:cxnLst/>
            <a:rect l="l" t="t" r="r" b="b"/>
            <a:pathLst>
              <a:path w="8467090" h="262889">
                <a:moveTo>
                  <a:pt x="0" y="262470"/>
                </a:moveTo>
                <a:lnTo>
                  <a:pt x="8466670" y="262470"/>
                </a:lnTo>
                <a:lnTo>
                  <a:pt x="8466670" y="0"/>
                </a:lnTo>
                <a:lnTo>
                  <a:pt x="0" y="0"/>
                </a:lnTo>
                <a:lnTo>
                  <a:pt x="0" y="262470"/>
                </a:lnTo>
                <a:close/>
              </a:path>
            </a:pathLst>
          </a:custGeom>
          <a:solidFill>
            <a:srgbClr val="0E3D79">
              <a:alpha val="50000"/>
            </a:srgbClr>
          </a:solidFill>
        </p:spPr>
        <p:txBody>
          <a:bodyPr wrap="square" lIns="0" tIns="0" rIns="0" bIns="0" rtlCol="0"/>
          <a:lstStyle/>
          <a:p>
            <a:endParaRPr sz="3192" dirty="0">
              <a:solidFill>
                <a:prstClr val="black"/>
              </a:solidFill>
            </a:endParaRPr>
          </a:p>
        </p:txBody>
      </p:sp>
      <p:sp>
        <p:nvSpPr>
          <p:cNvPr id="14" name="Slide Number Placeholder 5"/>
          <p:cNvSpPr>
            <a:spLocks noGrp="1"/>
          </p:cNvSpPr>
          <p:nvPr>
            <p:ph type="sldNum" sz="quarter" idx="12"/>
          </p:nvPr>
        </p:nvSpPr>
        <p:spPr>
          <a:xfrm>
            <a:off x="203200" y="6374278"/>
            <a:ext cx="3657600" cy="301913"/>
          </a:xfrm>
          <a:prstGeom prst="rect">
            <a:avLst/>
          </a:prstGeom>
        </p:spPr>
        <p:txBody>
          <a:bodyPr anchor="ctr"/>
          <a:lstStyle>
            <a:lvl1pPr>
              <a:defRPr sz="1332">
                <a:solidFill>
                  <a:schemeClr val="bg1"/>
                </a:solidFill>
                <a:latin typeface="Arial" panose="020B0604020202020204" pitchFamily="34" charset="0"/>
                <a:cs typeface="Arial" panose="020B0604020202020204" pitchFamily="34" charset="0"/>
              </a:defRPr>
            </a:lvl1pPr>
          </a:lstStyle>
          <a:p>
            <a:fld id="{4FCA302C-F4BD-470B-B899-6C76A43C28CE}" type="slidenum">
              <a:rPr lang="en-US" smtClean="0"/>
              <a:pPr/>
              <a:t>‹#›</a:t>
            </a:fld>
            <a:endParaRPr lang="en-US" dirty="0"/>
          </a:p>
        </p:txBody>
      </p:sp>
    </p:spTree>
    <p:extLst>
      <p:ext uri="{BB962C8B-B14F-4D97-AF65-F5344CB8AC3E}">
        <p14:creationId xmlns:p14="http://schemas.microsoft.com/office/powerpoint/2010/main" val="864388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6.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theme" Target="../theme/theme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5" Type="http://schemas.openxmlformats.org/officeDocument/2006/relationships/slideLayout" Target="../slideLayouts/slideLayout145.xml"/><Relationship Id="rId10" Type="http://schemas.openxmlformats.org/officeDocument/2006/relationships/theme" Target="../theme/theme9.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FFD689-04F6-4523-BBC6-6CEE6EE232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212563-B57F-4F7A-A25E-15E79B09C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DA82F-3FC9-4BDE-B9A2-4F14F3027D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30863-01BD-4C45-B133-02F14B532C5E}" type="datetimeFigureOut">
              <a:rPr lang="en-US" smtClean="0"/>
              <a:t>2/26/2026</a:t>
            </a:fld>
            <a:endParaRPr lang="en-US" dirty="0"/>
          </a:p>
        </p:txBody>
      </p:sp>
      <p:sp>
        <p:nvSpPr>
          <p:cNvPr id="5" name="Footer Placeholder 4">
            <a:extLst>
              <a:ext uri="{FF2B5EF4-FFF2-40B4-BE49-F238E27FC236}">
                <a16:creationId xmlns:a16="http://schemas.microsoft.com/office/drawing/2014/main" id="{2BD61C20-F42F-4FE6-A58A-90648C8A9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F57B781-CC80-44B0-B9B4-7D3B58FF1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9C5A4-068B-4628-846F-22FF94E653F7}" type="slidenum">
              <a:rPr lang="en-US" smtClean="0"/>
              <a:t>‹#›</a:t>
            </a:fld>
            <a:endParaRPr lang="en-US" dirty="0"/>
          </a:p>
        </p:txBody>
      </p:sp>
    </p:spTree>
    <p:extLst>
      <p:ext uri="{BB962C8B-B14F-4D97-AF65-F5344CB8AC3E}">
        <p14:creationId xmlns:p14="http://schemas.microsoft.com/office/powerpoint/2010/main" val="113823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8738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7" r:id="rId28"/>
    <p:sldLayoutId id="2147483708" r:id="rId29"/>
  </p:sldLayoutIdLst>
  <p:hf hdr="0" ftr="0" dt="0"/>
  <p:txStyles>
    <p:titleStyle>
      <a:lvl1pPr>
        <a:defRPr>
          <a:latin typeface="Arial" panose="020B0604020202020204" pitchFamily="34" charset="0"/>
          <a:ea typeface="+mj-ea"/>
          <a:cs typeface="Arial" panose="020B0604020202020204" pitchFamily="34" charset="0"/>
        </a:defRPr>
      </a:lvl1pPr>
    </p:titleStyle>
    <p:bodyStyle>
      <a:lvl1pPr marL="0">
        <a:defRPr sz="2131">
          <a:latin typeface="Arial" panose="020B0604020202020204" pitchFamily="34" charset="0"/>
          <a:ea typeface="+mn-ea"/>
          <a:cs typeface="Arial" panose="020B0604020202020204" pitchFamily="34" charset="0"/>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24166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E15FFB-FD18-40B1-8F93-ED940A39C5F5}"/>
              </a:ext>
            </a:extLst>
          </p:cNvPr>
          <p:cNvSpPr>
            <a:spLocks noGrp="1"/>
          </p:cNvSpPr>
          <p:nvPr>
            <p:ph type="title"/>
          </p:nvPr>
        </p:nvSpPr>
        <p:spPr>
          <a:xfrm>
            <a:off x="838200" y="365125"/>
            <a:ext cx="10515600"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F4DA17-E1C5-48AE-9D85-A02305FAE0F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A5024-06F7-41C7-9A5A-F78AACE465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fld id="{935F173E-8300-4493-9B6A-276DF3A4A391}" type="datetimeFigureOut">
              <a:rPr lang="en-US" smtClean="0"/>
              <a:t>2/26/2026</a:t>
            </a:fld>
            <a:endParaRPr lang="en-US" dirty="0"/>
          </a:p>
        </p:txBody>
      </p:sp>
      <p:sp>
        <p:nvSpPr>
          <p:cNvPr id="5" name="Footer Placeholder 4">
            <a:extLst>
              <a:ext uri="{FF2B5EF4-FFF2-40B4-BE49-F238E27FC236}">
                <a16:creationId xmlns:a16="http://schemas.microsoft.com/office/drawing/2014/main" id="{53E278B5-C450-446C-B72C-94BC247DF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51B47BF-142F-45EE-B82C-5D8E5BFD3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C4BAF861-6627-4C4C-90F4-EE60F4F4C436}" type="slidenum">
              <a:rPr lang="en-US" smtClean="0"/>
              <a:t>‹#›</a:t>
            </a:fld>
            <a:endParaRPr lang="en-US" dirty="0"/>
          </a:p>
        </p:txBody>
      </p:sp>
    </p:spTree>
    <p:extLst>
      <p:ext uri="{BB962C8B-B14F-4D97-AF65-F5344CB8AC3E}">
        <p14:creationId xmlns:p14="http://schemas.microsoft.com/office/powerpoint/2010/main" val="245098186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7" r:id="rId12"/>
  </p:sldLayoutIdLst>
  <p:txStyles>
    <p:titleStyle>
      <a:lvl1pPr algn="l" defTabSz="913280" rtl="0" eaLnBrk="1" latinLnBrk="0" hangingPunct="1">
        <a:lnSpc>
          <a:spcPct val="90000"/>
        </a:lnSpc>
        <a:spcBef>
          <a:spcPct val="0"/>
        </a:spcBef>
        <a:buNone/>
        <a:defRPr sz="4395" kern="1200">
          <a:solidFill>
            <a:schemeClr val="tx1"/>
          </a:solidFill>
          <a:latin typeface="+mj-lt"/>
          <a:ea typeface="+mj-ea"/>
          <a:cs typeface="+mj-cs"/>
        </a:defRPr>
      </a:lvl1pPr>
    </p:titleStyle>
    <p:bodyStyle>
      <a:lvl1pPr marL="228320" indent="-228320" algn="l" defTabSz="913280"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4960" indent="-228320" algn="l" defTabSz="913280" rtl="0" eaLnBrk="1" latinLnBrk="0" hangingPunct="1">
        <a:lnSpc>
          <a:spcPct val="90000"/>
        </a:lnSpc>
        <a:spcBef>
          <a:spcPts val="499"/>
        </a:spcBef>
        <a:buFont typeface="Arial" panose="020B0604020202020204" pitchFamily="34" charset="0"/>
        <a:buChar char="•"/>
        <a:defRPr sz="2397" kern="1200">
          <a:solidFill>
            <a:schemeClr val="tx1"/>
          </a:solidFill>
          <a:latin typeface="+mn-lt"/>
          <a:ea typeface="+mn-ea"/>
          <a:cs typeface="+mn-cs"/>
        </a:defRPr>
      </a:lvl2pPr>
      <a:lvl3pPr marL="1141600" indent="-228320" algn="l" defTabSz="913280" rtl="0" eaLnBrk="1" latinLnBrk="0" hangingPunct="1">
        <a:lnSpc>
          <a:spcPct val="90000"/>
        </a:lnSpc>
        <a:spcBef>
          <a:spcPts val="499"/>
        </a:spcBef>
        <a:buFont typeface="Arial" panose="020B0604020202020204" pitchFamily="34" charset="0"/>
        <a:buChar char="•"/>
        <a:defRPr sz="1998" kern="1200">
          <a:solidFill>
            <a:schemeClr val="tx1"/>
          </a:solidFill>
          <a:latin typeface="+mn-lt"/>
          <a:ea typeface="+mn-ea"/>
          <a:cs typeface="+mn-cs"/>
        </a:defRPr>
      </a:lvl3pPr>
      <a:lvl4pPr marL="1598240"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4pPr>
      <a:lvl5pPr marL="2054880"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5pPr>
      <a:lvl6pPr marL="2511520"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6pPr>
      <a:lvl7pPr marL="2968160"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7pPr>
      <a:lvl8pPr marL="3424799"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8pPr>
      <a:lvl9pPr marL="3881439"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280" rtl="0" eaLnBrk="1" latinLnBrk="0" hangingPunct="1">
        <a:defRPr sz="1798" kern="1200">
          <a:solidFill>
            <a:schemeClr val="tx1"/>
          </a:solidFill>
          <a:latin typeface="+mn-lt"/>
          <a:ea typeface="+mn-ea"/>
          <a:cs typeface="+mn-cs"/>
        </a:defRPr>
      </a:lvl1pPr>
      <a:lvl2pPr marL="456640" algn="l" defTabSz="913280" rtl="0" eaLnBrk="1" latinLnBrk="0" hangingPunct="1">
        <a:defRPr sz="1798" kern="1200">
          <a:solidFill>
            <a:schemeClr val="tx1"/>
          </a:solidFill>
          <a:latin typeface="+mn-lt"/>
          <a:ea typeface="+mn-ea"/>
          <a:cs typeface="+mn-cs"/>
        </a:defRPr>
      </a:lvl2pPr>
      <a:lvl3pPr marL="913280" algn="l" defTabSz="913280" rtl="0" eaLnBrk="1" latinLnBrk="0" hangingPunct="1">
        <a:defRPr sz="1798" kern="1200">
          <a:solidFill>
            <a:schemeClr val="tx1"/>
          </a:solidFill>
          <a:latin typeface="+mn-lt"/>
          <a:ea typeface="+mn-ea"/>
          <a:cs typeface="+mn-cs"/>
        </a:defRPr>
      </a:lvl3pPr>
      <a:lvl4pPr marL="1369920" algn="l" defTabSz="913280" rtl="0" eaLnBrk="1" latinLnBrk="0" hangingPunct="1">
        <a:defRPr sz="1798" kern="1200">
          <a:solidFill>
            <a:schemeClr val="tx1"/>
          </a:solidFill>
          <a:latin typeface="+mn-lt"/>
          <a:ea typeface="+mn-ea"/>
          <a:cs typeface="+mn-cs"/>
        </a:defRPr>
      </a:lvl4pPr>
      <a:lvl5pPr marL="1826560" algn="l" defTabSz="913280" rtl="0" eaLnBrk="1" latinLnBrk="0" hangingPunct="1">
        <a:defRPr sz="1798" kern="1200">
          <a:solidFill>
            <a:schemeClr val="tx1"/>
          </a:solidFill>
          <a:latin typeface="+mn-lt"/>
          <a:ea typeface="+mn-ea"/>
          <a:cs typeface="+mn-cs"/>
        </a:defRPr>
      </a:lvl5pPr>
      <a:lvl6pPr marL="2283200" algn="l" defTabSz="913280" rtl="0" eaLnBrk="1" latinLnBrk="0" hangingPunct="1">
        <a:defRPr sz="1798" kern="1200">
          <a:solidFill>
            <a:schemeClr val="tx1"/>
          </a:solidFill>
          <a:latin typeface="+mn-lt"/>
          <a:ea typeface="+mn-ea"/>
          <a:cs typeface="+mn-cs"/>
        </a:defRPr>
      </a:lvl6pPr>
      <a:lvl7pPr marL="2739840" algn="l" defTabSz="913280" rtl="0" eaLnBrk="1" latinLnBrk="0" hangingPunct="1">
        <a:defRPr sz="1798" kern="1200">
          <a:solidFill>
            <a:schemeClr val="tx1"/>
          </a:solidFill>
          <a:latin typeface="+mn-lt"/>
          <a:ea typeface="+mn-ea"/>
          <a:cs typeface="+mn-cs"/>
        </a:defRPr>
      </a:lvl7pPr>
      <a:lvl8pPr marL="3196480" algn="l" defTabSz="913280" rtl="0" eaLnBrk="1" latinLnBrk="0" hangingPunct="1">
        <a:defRPr sz="1798" kern="1200">
          <a:solidFill>
            <a:schemeClr val="tx1"/>
          </a:solidFill>
          <a:latin typeface="+mn-lt"/>
          <a:ea typeface="+mn-ea"/>
          <a:cs typeface="+mn-cs"/>
        </a:defRPr>
      </a:lvl8pPr>
      <a:lvl9pPr marL="3653119" algn="l" defTabSz="913280" rtl="0" eaLnBrk="1" latinLnBrk="0" hangingPunct="1">
        <a:defRPr sz="17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DDB0B031-684A-47AF-9D3A-45E33D7A2763}" type="slidenum">
              <a:rPr lang="en-US" smtClean="0"/>
              <a:t>‹#›</a:t>
            </a:fld>
            <a:endParaRPr lang="en-US" dirty="0"/>
          </a:p>
        </p:txBody>
      </p:sp>
      <p:sp>
        <p:nvSpPr>
          <p:cNvPr id="7" name="TextBox 6">
            <a:extLst>
              <a:ext uri="{FF2B5EF4-FFF2-40B4-BE49-F238E27FC236}">
                <a16:creationId xmlns:a16="http://schemas.microsoft.com/office/drawing/2014/main" id="{C5A32E26-363F-4E33-8C2D-2B38E4D2BBC3}"/>
              </a:ext>
            </a:extLst>
          </p:cNvPr>
          <p:cNvSpPr txBox="1"/>
          <p:nvPr userDrawn="1"/>
        </p:nvSpPr>
        <p:spPr>
          <a:xfrm>
            <a:off x="106879" y="6384236"/>
            <a:ext cx="2386940" cy="307456"/>
          </a:xfrm>
          <a:prstGeom prst="rect">
            <a:avLst/>
          </a:prstGeom>
          <a:noFill/>
        </p:spPr>
        <p:txBody>
          <a:bodyPr wrap="square" rtlCol="0" anchor="ctr">
            <a:spAutoFit/>
          </a:bodyPr>
          <a:lstStyle/>
          <a:p>
            <a:r>
              <a:rPr lang="en-US" sz="1398" b="1" i="1" dirty="0">
                <a:solidFill>
                  <a:schemeClr val="bg1"/>
                </a:solidFill>
              </a:rPr>
              <a:t>Confidential</a:t>
            </a:r>
          </a:p>
        </p:txBody>
      </p:sp>
    </p:spTree>
    <p:extLst>
      <p:ext uri="{BB962C8B-B14F-4D97-AF65-F5344CB8AC3E}">
        <p14:creationId xmlns:p14="http://schemas.microsoft.com/office/powerpoint/2010/main" val="204586822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Lst>
  <p:hf hdr="0" ftr="0" dt="0"/>
  <p:txStyles>
    <p:titleStyle>
      <a:lvl1pPr algn="l" defTabSz="913280" rtl="0" eaLnBrk="1" latinLnBrk="0" hangingPunct="1">
        <a:lnSpc>
          <a:spcPct val="90000"/>
        </a:lnSpc>
        <a:spcBef>
          <a:spcPct val="0"/>
        </a:spcBef>
        <a:buNone/>
        <a:defRPr sz="4395" kern="1200">
          <a:solidFill>
            <a:schemeClr val="tx1"/>
          </a:solidFill>
          <a:latin typeface="+mj-lt"/>
          <a:ea typeface="+mj-ea"/>
          <a:cs typeface="+mj-cs"/>
        </a:defRPr>
      </a:lvl1pPr>
    </p:titleStyle>
    <p:bodyStyle>
      <a:lvl1pPr marL="228320" indent="-228320" algn="l" defTabSz="913280"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4960" indent="-228320" algn="l" defTabSz="913280" rtl="0" eaLnBrk="1" latinLnBrk="0" hangingPunct="1">
        <a:lnSpc>
          <a:spcPct val="90000"/>
        </a:lnSpc>
        <a:spcBef>
          <a:spcPts val="499"/>
        </a:spcBef>
        <a:buFont typeface="Arial" panose="020B0604020202020204" pitchFamily="34" charset="0"/>
        <a:buChar char="•"/>
        <a:defRPr sz="2397" kern="1200">
          <a:solidFill>
            <a:schemeClr val="tx1"/>
          </a:solidFill>
          <a:latin typeface="+mn-lt"/>
          <a:ea typeface="+mn-ea"/>
          <a:cs typeface="+mn-cs"/>
        </a:defRPr>
      </a:lvl2pPr>
      <a:lvl3pPr marL="1141600" indent="-228320" algn="l" defTabSz="913280" rtl="0" eaLnBrk="1" latinLnBrk="0" hangingPunct="1">
        <a:lnSpc>
          <a:spcPct val="90000"/>
        </a:lnSpc>
        <a:spcBef>
          <a:spcPts val="499"/>
        </a:spcBef>
        <a:buFont typeface="Arial" panose="020B0604020202020204" pitchFamily="34" charset="0"/>
        <a:buChar char="•"/>
        <a:defRPr sz="1998" kern="1200">
          <a:solidFill>
            <a:schemeClr val="tx1"/>
          </a:solidFill>
          <a:latin typeface="+mn-lt"/>
          <a:ea typeface="+mn-ea"/>
          <a:cs typeface="+mn-cs"/>
        </a:defRPr>
      </a:lvl3pPr>
      <a:lvl4pPr marL="1598240"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4pPr>
      <a:lvl5pPr marL="2054880"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5pPr>
      <a:lvl6pPr marL="2511520"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6pPr>
      <a:lvl7pPr marL="2968160"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7pPr>
      <a:lvl8pPr marL="3424799"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8pPr>
      <a:lvl9pPr marL="3881439" indent="-228320" algn="l" defTabSz="913280"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280" rtl="0" eaLnBrk="1" latinLnBrk="0" hangingPunct="1">
        <a:defRPr sz="1798" kern="1200">
          <a:solidFill>
            <a:schemeClr val="tx1"/>
          </a:solidFill>
          <a:latin typeface="+mn-lt"/>
          <a:ea typeface="+mn-ea"/>
          <a:cs typeface="+mn-cs"/>
        </a:defRPr>
      </a:lvl1pPr>
      <a:lvl2pPr marL="456640" algn="l" defTabSz="913280" rtl="0" eaLnBrk="1" latinLnBrk="0" hangingPunct="1">
        <a:defRPr sz="1798" kern="1200">
          <a:solidFill>
            <a:schemeClr val="tx1"/>
          </a:solidFill>
          <a:latin typeface="+mn-lt"/>
          <a:ea typeface="+mn-ea"/>
          <a:cs typeface="+mn-cs"/>
        </a:defRPr>
      </a:lvl2pPr>
      <a:lvl3pPr marL="913280" algn="l" defTabSz="913280" rtl="0" eaLnBrk="1" latinLnBrk="0" hangingPunct="1">
        <a:defRPr sz="1798" kern="1200">
          <a:solidFill>
            <a:schemeClr val="tx1"/>
          </a:solidFill>
          <a:latin typeface="+mn-lt"/>
          <a:ea typeface="+mn-ea"/>
          <a:cs typeface="+mn-cs"/>
        </a:defRPr>
      </a:lvl3pPr>
      <a:lvl4pPr marL="1369920" algn="l" defTabSz="913280" rtl="0" eaLnBrk="1" latinLnBrk="0" hangingPunct="1">
        <a:defRPr sz="1798" kern="1200">
          <a:solidFill>
            <a:schemeClr val="tx1"/>
          </a:solidFill>
          <a:latin typeface="+mn-lt"/>
          <a:ea typeface="+mn-ea"/>
          <a:cs typeface="+mn-cs"/>
        </a:defRPr>
      </a:lvl4pPr>
      <a:lvl5pPr marL="1826560" algn="l" defTabSz="913280" rtl="0" eaLnBrk="1" latinLnBrk="0" hangingPunct="1">
        <a:defRPr sz="1798" kern="1200">
          <a:solidFill>
            <a:schemeClr val="tx1"/>
          </a:solidFill>
          <a:latin typeface="+mn-lt"/>
          <a:ea typeface="+mn-ea"/>
          <a:cs typeface="+mn-cs"/>
        </a:defRPr>
      </a:lvl5pPr>
      <a:lvl6pPr marL="2283200" algn="l" defTabSz="913280" rtl="0" eaLnBrk="1" latinLnBrk="0" hangingPunct="1">
        <a:defRPr sz="1798" kern="1200">
          <a:solidFill>
            <a:schemeClr val="tx1"/>
          </a:solidFill>
          <a:latin typeface="+mn-lt"/>
          <a:ea typeface="+mn-ea"/>
          <a:cs typeface="+mn-cs"/>
        </a:defRPr>
      </a:lvl6pPr>
      <a:lvl7pPr marL="2739840" algn="l" defTabSz="913280" rtl="0" eaLnBrk="1" latinLnBrk="0" hangingPunct="1">
        <a:defRPr sz="1798" kern="1200">
          <a:solidFill>
            <a:schemeClr val="tx1"/>
          </a:solidFill>
          <a:latin typeface="+mn-lt"/>
          <a:ea typeface="+mn-ea"/>
          <a:cs typeface="+mn-cs"/>
        </a:defRPr>
      </a:lvl7pPr>
      <a:lvl8pPr marL="3196480" algn="l" defTabSz="913280" rtl="0" eaLnBrk="1" latinLnBrk="0" hangingPunct="1">
        <a:defRPr sz="1798" kern="1200">
          <a:solidFill>
            <a:schemeClr val="tx1"/>
          </a:solidFill>
          <a:latin typeface="+mn-lt"/>
          <a:ea typeface="+mn-ea"/>
          <a:cs typeface="+mn-cs"/>
        </a:defRPr>
      </a:lvl8pPr>
      <a:lvl9pPr marL="3653119" algn="l" defTabSz="913280" rtl="0" eaLnBrk="1" latinLnBrk="0" hangingPunct="1">
        <a:defRPr sz="179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2400" y="221984"/>
            <a:ext cx="11887200" cy="446276"/>
          </a:xfrm>
          <a:prstGeom prst="rect">
            <a:avLst/>
          </a:prstGeom>
        </p:spPr>
        <p:txBody>
          <a:bodyPr wrap="square" lIns="0" tIns="0" rIns="0" bIns="0">
            <a:spAutoFit/>
          </a:bodyPr>
          <a:lstStyle>
            <a:lvl1pPr>
              <a:defRPr sz="2900" b="1" i="0">
                <a:solidFill>
                  <a:srgbClr val="0E3D79"/>
                </a:solidFill>
                <a:latin typeface="HelveticaNeueLTCom-Blk"/>
                <a:cs typeface="HelveticaNeueLTCom-Blk"/>
              </a:defRPr>
            </a:lvl1pPr>
          </a:lstStyle>
          <a:p>
            <a:endParaRPr/>
          </a:p>
        </p:txBody>
      </p:sp>
      <p:sp>
        <p:nvSpPr>
          <p:cNvPr id="3" name="Holder 3"/>
          <p:cNvSpPr>
            <a:spLocks noGrp="1"/>
          </p:cNvSpPr>
          <p:nvPr>
            <p:ph type="body" idx="1"/>
          </p:nvPr>
        </p:nvSpPr>
        <p:spPr>
          <a:xfrm>
            <a:off x="259396" y="2083198"/>
            <a:ext cx="11673209" cy="230832"/>
          </a:xfrm>
          <a:prstGeom prst="rect">
            <a:avLst/>
          </a:prstGeom>
        </p:spPr>
        <p:txBody>
          <a:bodyPr wrap="square" lIns="0" tIns="0" rIns="0" bIns="0">
            <a:spAutoFit/>
          </a:bodyPr>
          <a:lstStyle>
            <a:lvl1pPr>
              <a:defRPr sz="1500" b="0" i="0">
                <a:solidFill>
                  <a:srgbClr val="061D39"/>
                </a:solidFill>
                <a:latin typeface="HelveticaNeueLTCom-Md"/>
                <a:cs typeface="HelveticaNeueLTCom-Md"/>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75595447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Lst>
  <p:txStyles>
    <p:titleStyle>
      <a:lvl1pPr>
        <a:defRPr>
          <a:latin typeface="+mj-lt"/>
          <a:ea typeface="+mj-ea"/>
          <a:cs typeface="+mj-cs"/>
        </a:defRPr>
      </a:lvl1pPr>
    </p:titleStyle>
    <p:body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01533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3" r:id="rId27"/>
  </p:sldLayoutIdLst>
  <p:hf hdr="0" ftr="0" dt="0"/>
  <p:txStyles>
    <p:titleStyle>
      <a:lvl1pPr>
        <a:defRPr>
          <a:latin typeface="Arial" panose="020B0604020202020204" pitchFamily="34" charset="0"/>
          <a:ea typeface="+mj-ea"/>
          <a:cs typeface="Arial" panose="020B0604020202020204" pitchFamily="34" charset="0"/>
        </a:defRPr>
      </a:lvl1pPr>
    </p:titleStyle>
    <p:bodyStyle>
      <a:lvl1pPr marL="0">
        <a:defRPr sz="2131">
          <a:latin typeface="Arial" panose="020B0604020202020204" pitchFamily="34" charset="0"/>
          <a:ea typeface="+mn-ea"/>
          <a:cs typeface="Arial" panose="020B0604020202020204" pitchFamily="34" charset="0"/>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22958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Lst>
  <p:hf hdr="0" ftr="0" dt="0"/>
  <p:txStyles>
    <p:titleStyle>
      <a:lvl1pPr>
        <a:defRPr>
          <a:latin typeface="Arial" panose="020B0604020202020204" pitchFamily="34" charset="0"/>
          <a:ea typeface="+mj-ea"/>
          <a:cs typeface="Arial" panose="020B0604020202020204" pitchFamily="34" charset="0"/>
        </a:defRPr>
      </a:lvl1pPr>
    </p:titleStyle>
    <p:bodyStyle>
      <a:lvl1pPr marL="0">
        <a:defRPr sz="2131">
          <a:latin typeface="Arial" panose="020B0604020202020204" pitchFamily="34" charset="0"/>
          <a:ea typeface="+mn-ea"/>
          <a:cs typeface="Arial" panose="020B0604020202020204" pitchFamily="34" charset="0"/>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2400" y="221984"/>
            <a:ext cx="11887200" cy="446276"/>
          </a:xfrm>
          <a:prstGeom prst="rect">
            <a:avLst/>
          </a:prstGeom>
        </p:spPr>
        <p:txBody>
          <a:bodyPr wrap="square" lIns="0" tIns="0" rIns="0" bIns="0">
            <a:spAutoFit/>
          </a:bodyPr>
          <a:lstStyle>
            <a:lvl1pPr>
              <a:defRPr sz="2900" b="1" i="0">
                <a:solidFill>
                  <a:srgbClr val="0E3D79"/>
                </a:solidFill>
                <a:latin typeface="HelveticaNeueLTCom-Blk"/>
                <a:cs typeface="HelveticaNeueLTCom-Blk"/>
              </a:defRPr>
            </a:lvl1pPr>
          </a:lstStyle>
          <a:p>
            <a:endParaRPr/>
          </a:p>
        </p:txBody>
      </p:sp>
      <p:sp>
        <p:nvSpPr>
          <p:cNvPr id="3" name="Holder 3"/>
          <p:cNvSpPr>
            <a:spLocks noGrp="1"/>
          </p:cNvSpPr>
          <p:nvPr>
            <p:ph type="body" idx="1"/>
          </p:nvPr>
        </p:nvSpPr>
        <p:spPr>
          <a:xfrm>
            <a:off x="259396" y="2083198"/>
            <a:ext cx="11673209" cy="230832"/>
          </a:xfrm>
          <a:prstGeom prst="rect">
            <a:avLst/>
          </a:prstGeom>
        </p:spPr>
        <p:txBody>
          <a:bodyPr wrap="square" lIns="0" tIns="0" rIns="0" bIns="0">
            <a:spAutoFit/>
          </a:bodyPr>
          <a:lstStyle>
            <a:lvl1pPr>
              <a:defRPr sz="1500" b="0" i="0">
                <a:solidFill>
                  <a:srgbClr val="061D39"/>
                </a:solidFill>
                <a:latin typeface="HelveticaNeueLTCom-Md"/>
                <a:cs typeface="HelveticaNeueLTCom-Md"/>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2/26/2026</a:t>
            </a:fld>
            <a:endParaRPr lang="en-US" dirty="0"/>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02234869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Lst>
  <p:txStyles>
    <p:titleStyle>
      <a:lvl1pPr>
        <a:defRPr>
          <a:latin typeface="+mj-lt"/>
          <a:ea typeface="+mj-ea"/>
          <a:cs typeface="+mj-cs"/>
        </a:defRPr>
      </a:lvl1pPr>
    </p:titleStyle>
    <p:body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130.png"/><Relationship Id="rId4" Type="http://schemas.openxmlformats.org/officeDocument/2006/relationships/image" Target="../media/image49.png"/><Relationship Id="rId9" Type="http://schemas.openxmlformats.org/officeDocument/2006/relationships/image" Target="../media/image129.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8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29.png"/><Relationship Id="rId9" Type="http://schemas.openxmlformats.org/officeDocument/2006/relationships/image" Target="../media/image131.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123.png"/><Relationship Id="rId4" Type="http://schemas.openxmlformats.org/officeDocument/2006/relationships/image" Target="../media/image49.png"/><Relationship Id="rId9" Type="http://schemas.openxmlformats.org/officeDocument/2006/relationships/image" Target="../media/image132.jpe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2.xml"/><Relationship Id="rId7" Type="http://schemas.openxmlformats.org/officeDocument/2006/relationships/image" Target="../media/image51.png"/><Relationship Id="rId12" Type="http://schemas.openxmlformats.org/officeDocument/2006/relationships/image" Target="../media/image134.png"/><Relationship Id="rId2" Type="http://schemas.openxmlformats.org/officeDocument/2006/relationships/slideLayout" Target="../slideLayouts/slideLayout79.xml"/><Relationship Id="rId1" Type="http://schemas.openxmlformats.org/officeDocument/2006/relationships/tags" Target="../tags/tag1.xml"/><Relationship Id="rId6" Type="http://schemas.openxmlformats.org/officeDocument/2006/relationships/image" Target="../media/image133.png"/><Relationship Id="rId11" Type="http://schemas.openxmlformats.org/officeDocument/2006/relationships/image" Target="../media/image3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1.jp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136.jpeg"/><Relationship Id="rId4" Type="http://schemas.openxmlformats.org/officeDocument/2006/relationships/image" Target="../media/image49.png"/><Relationship Id="rId9" Type="http://schemas.openxmlformats.org/officeDocument/2006/relationships/image" Target="../media/image135.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79.xml"/><Relationship Id="rId6" Type="http://schemas.openxmlformats.org/officeDocument/2006/relationships/image" Target="../media/image51.png"/><Relationship Id="rId5" Type="http://schemas.openxmlformats.org/officeDocument/2006/relationships/image" Target="../media/image137.png"/><Relationship Id="rId10" Type="http://schemas.openxmlformats.org/officeDocument/2006/relationships/image" Target="../media/image138.png"/><Relationship Id="rId4" Type="http://schemas.openxmlformats.org/officeDocument/2006/relationships/image" Target="../media/image133.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140.png"/><Relationship Id="rId4" Type="http://schemas.openxmlformats.org/officeDocument/2006/relationships/image" Target="../media/image49.png"/><Relationship Id="rId9" Type="http://schemas.openxmlformats.org/officeDocument/2006/relationships/image" Target="../media/image139.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79.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141.png"/><Relationship Id="rId4" Type="http://schemas.openxmlformats.org/officeDocument/2006/relationships/image" Target="../media/image133.png"/><Relationship Id="rId9" Type="http://schemas.openxmlformats.org/officeDocument/2006/relationships/image" Target="../media/image125.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2.jp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2.jp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hyperlink" Target="http://www.cumberlandpharma.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image" Target="../media/image142.jp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image" Target="../media/image142.jp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image" Target="../media/image142.jpg"/><Relationship Id="rId1" Type="http://schemas.openxmlformats.org/officeDocument/2006/relationships/slideLayout" Target="../slideLayouts/slideLayout5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xml"/><Relationship Id="rId1" Type="http://schemas.openxmlformats.org/officeDocument/2006/relationships/slideLayout" Target="../slideLayouts/slideLayout84.xml"/><Relationship Id="rId4" Type="http://schemas.openxmlformats.org/officeDocument/2006/relationships/image" Target="../media/image145.png"/></Relationships>
</file>

<file path=ppt/slides/_rels/slide2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image" Target="../media/image142.jp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37.png"/><Relationship Id="rId3" Type="http://schemas.openxmlformats.org/officeDocument/2006/relationships/image" Target="../media/image1.jpg"/><Relationship Id="rId7" Type="http://schemas.openxmlformats.org/officeDocument/2006/relationships/image" Target="../media/image147.tiff"/><Relationship Id="rId12"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31.png"/><Relationship Id="rId10" Type="http://schemas.openxmlformats.org/officeDocument/2006/relationships/image" Target="../media/image52.png"/><Relationship Id="rId4" Type="http://schemas.openxmlformats.org/officeDocument/2006/relationships/image" Target="../media/image146.png"/><Relationship Id="rId9" Type="http://schemas.openxmlformats.org/officeDocument/2006/relationships/image" Target="../media/image51.png"/><Relationship Id="rId14" Type="http://schemas.openxmlformats.org/officeDocument/2006/relationships/image" Target="../media/image139.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jp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4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jp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150.emf"/><Relationship Id="rId10" Type="http://schemas.openxmlformats.org/officeDocument/2006/relationships/image" Target="../media/image54.png"/><Relationship Id="rId4" Type="http://schemas.openxmlformats.org/officeDocument/2006/relationships/image" Target="../media/image149.emf"/><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image" Target="../media/image1.jpg"/><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52.png"/><Relationship Id="rId5" Type="http://schemas.openxmlformats.org/officeDocument/2006/relationships/image" Target="../media/image51.png"/><Relationship Id="rId10" Type="http://schemas.microsoft.com/office/2007/relationships/hdphoto" Target="../media/hdphoto3.wdp"/><Relationship Id="rId4" Type="http://schemas.openxmlformats.org/officeDocument/2006/relationships/image" Target="../media/image49.png"/><Relationship Id="rId9" Type="http://schemas.openxmlformats.org/officeDocument/2006/relationships/image" Target="../media/image55.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55.png"/><Relationship Id="rId3" Type="http://schemas.openxmlformats.org/officeDocument/2006/relationships/image" Target="../media/image1.jpg"/><Relationship Id="rId7" Type="http://schemas.openxmlformats.org/officeDocument/2006/relationships/image" Target="../media/image53.png"/><Relationship Id="rId12" Type="http://schemas.openxmlformats.org/officeDocument/2006/relationships/image" Target="../media/image154.pn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52.png"/><Relationship Id="rId11" Type="http://schemas.openxmlformats.org/officeDocument/2006/relationships/image" Target="../media/image153.png"/><Relationship Id="rId5" Type="http://schemas.openxmlformats.org/officeDocument/2006/relationships/image" Target="../media/image51.png"/><Relationship Id="rId10" Type="http://schemas.openxmlformats.org/officeDocument/2006/relationships/chart" Target="../charts/chart1.xml"/><Relationship Id="rId4" Type="http://schemas.openxmlformats.org/officeDocument/2006/relationships/image" Target="../media/image49.png"/><Relationship Id="rId9" Type="http://schemas.openxmlformats.org/officeDocument/2006/relationships/image" Target="../media/image152.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56.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6.jpg"/><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7.jpg"/><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26" Type="http://schemas.openxmlformats.org/officeDocument/2006/relationships/image" Target="../media/image75.png"/><Relationship Id="rId21" Type="http://schemas.openxmlformats.org/officeDocument/2006/relationships/image" Target="../media/image70.png"/><Relationship Id="rId42" Type="http://schemas.openxmlformats.org/officeDocument/2006/relationships/image" Target="../media/image91.png"/><Relationship Id="rId47" Type="http://schemas.openxmlformats.org/officeDocument/2006/relationships/image" Target="../media/image96.png"/><Relationship Id="rId63" Type="http://schemas.openxmlformats.org/officeDocument/2006/relationships/image" Target="../media/image112.png"/><Relationship Id="rId68" Type="http://schemas.openxmlformats.org/officeDocument/2006/relationships/image" Target="../media/image117.png"/><Relationship Id="rId16" Type="http://schemas.openxmlformats.org/officeDocument/2006/relationships/image" Target="../media/image65.png"/><Relationship Id="rId11" Type="http://schemas.openxmlformats.org/officeDocument/2006/relationships/image" Target="../media/image60.png"/><Relationship Id="rId32" Type="http://schemas.openxmlformats.org/officeDocument/2006/relationships/image" Target="../media/image81.png"/><Relationship Id="rId37" Type="http://schemas.openxmlformats.org/officeDocument/2006/relationships/image" Target="../media/image86.png"/><Relationship Id="rId53" Type="http://schemas.openxmlformats.org/officeDocument/2006/relationships/image" Target="../media/image102.png"/><Relationship Id="rId58" Type="http://schemas.openxmlformats.org/officeDocument/2006/relationships/image" Target="../media/image107.png"/><Relationship Id="rId74" Type="http://schemas.openxmlformats.org/officeDocument/2006/relationships/image" Target="../media/image18.png"/><Relationship Id="rId79" Type="http://schemas.openxmlformats.org/officeDocument/2006/relationships/image" Target="../media/image53.png"/><Relationship Id="rId5" Type="http://schemas.openxmlformats.org/officeDocument/2006/relationships/image" Target="../media/image49.png"/><Relationship Id="rId61" Type="http://schemas.openxmlformats.org/officeDocument/2006/relationships/image" Target="../media/image110.png"/><Relationship Id="rId82" Type="http://schemas.openxmlformats.org/officeDocument/2006/relationships/image" Target="../media/image125.png"/><Relationship Id="rId19" Type="http://schemas.openxmlformats.org/officeDocument/2006/relationships/image" Target="../media/image6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 Id="rId35" Type="http://schemas.openxmlformats.org/officeDocument/2006/relationships/image" Target="../media/image84.png"/><Relationship Id="rId43" Type="http://schemas.openxmlformats.org/officeDocument/2006/relationships/image" Target="../media/image92.png"/><Relationship Id="rId48" Type="http://schemas.openxmlformats.org/officeDocument/2006/relationships/image" Target="../media/image97.png"/><Relationship Id="rId56" Type="http://schemas.openxmlformats.org/officeDocument/2006/relationships/image" Target="../media/image105.png"/><Relationship Id="rId64" Type="http://schemas.openxmlformats.org/officeDocument/2006/relationships/image" Target="../media/image113.png"/><Relationship Id="rId69" Type="http://schemas.openxmlformats.org/officeDocument/2006/relationships/image" Target="../media/image118.png"/><Relationship Id="rId77" Type="http://schemas.openxmlformats.org/officeDocument/2006/relationships/image" Target="../media/image51.png"/><Relationship Id="rId8" Type="http://schemas.openxmlformats.org/officeDocument/2006/relationships/image" Target="../media/image57.png"/><Relationship Id="rId51" Type="http://schemas.openxmlformats.org/officeDocument/2006/relationships/image" Target="../media/image100.png"/><Relationship Id="rId72" Type="http://schemas.openxmlformats.org/officeDocument/2006/relationships/image" Target="../media/image121.png"/><Relationship Id="rId80" Type="http://schemas.openxmlformats.org/officeDocument/2006/relationships/image" Target="../media/image54.png"/><Relationship Id="rId3" Type="http://schemas.openxmlformats.org/officeDocument/2006/relationships/image" Target="../media/image1.jp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2.png"/><Relationship Id="rId38" Type="http://schemas.openxmlformats.org/officeDocument/2006/relationships/image" Target="../media/image87.png"/><Relationship Id="rId46" Type="http://schemas.openxmlformats.org/officeDocument/2006/relationships/image" Target="../media/image95.png"/><Relationship Id="rId59" Type="http://schemas.openxmlformats.org/officeDocument/2006/relationships/image" Target="../media/image108.png"/><Relationship Id="rId67" Type="http://schemas.openxmlformats.org/officeDocument/2006/relationships/image" Target="../media/image116.png"/><Relationship Id="rId20" Type="http://schemas.openxmlformats.org/officeDocument/2006/relationships/image" Target="../media/image69.png"/><Relationship Id="rId41" Type="http://schemas.openxmlformats.org/officeDocument/2006/relationships/image" Target="../media/image90.png"/><Relationship Id="rId54" Type="http://schemas.openxmlformats.org/officeDocument/2006/relationships/image" Target="../media/image103.png"/><Relationship Id="rId62" Type="http://schemas.openxmlformats.org/officeDocument/2006/relationships/image" Target="../media/image111.png"/><Relationship Id="rId70" Type="http://schemas.openxmlformats.org/officeDocument/2006/relationships/image" Target="../media/image119.png"/><Relationship Id="rId75" Type="http://schemas.openxmlformats.org/officeDocument/2006/relationships/image" Target="../media/image28.emf"/><Relationship Id="rId1" Type="http://schemas.openxmlformats.org/officeDocument/2006/relationships/slideLayout" Target="../slideLayouts/slideLayout138.xml"/><Relationship Id="rId6" Type="http://schemas.openxmlformats.org/officeDocument/2006/relationships/image" Target="../media/image16.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36" Type="http://schemas.openxmlformats.org/officeDocument/2006/relationships/image" Target="../media/image85.png"/><Relationship Id="rId49" Type="http://schemas.openxmlformats.org/officeDocument/2006/relationships/image" Target="../media/image98.png"/><Relationship Id="rId57" Type="http://schemas.openxmlformats.org/officeDocument/2006/relationships/image" Target="../media/image106.png"/><Relationship Id="rId10" Type="http://schemas.openxmlformats.org/officeDocument/2006/relationships/image" Target="../media/image59.png"/><Relationship Id="rId31" Type="http://schemas.openxmlformats.org/officeDocument/2006/relationships/image" Target="../media/image80.png"/><Relationship Id="rId44" Type="http://schemas.openxmlformats.org/officeDocument/2006/relationships/image" Target="../media/image93.png"/><Relationship Id="rId52" Type="http://schemas.openxmlformats.org/officeDocument/2006/relationships/image" Target="../media/image101.png"/><Relationship Id="rId60" Type="http://schemas.openxmlformats.org/officeDocument/2006/relationships/image" Target="../media/image109.png"/><Relationship Id="rId65" Type="http://schemas.openxmlformats.org/officeDocument/2006/relationships/image" Target="../media/image114.png"/><Relationship Id="rId73" Type="http://schemas.openxmlformats.org/officeDocument/2006/relationships/image" Target="../media/image122.png"/><Relationship Id="rId78" Type="http://schemas.openxmlformats.org/officeDocument/2006/relationships/image" Target="../media/image52.png"/><Relationship Id="rId81" Type="http://schemas.openxmlformats.org/officeDocument/2006/relationships/image" Target="../media/image124.png"/><Relationship Id="rId4" Type="http://schemas.openxmlformats.org/officeDocument/2006/relationships/image" Target="../media/image7.jpg"/><Relationship Id="rId9"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7.png"/><Relationship Id="rId39" Type="http://schemas.openxmlformats.org/officeDocument/2006/relationships/image" Target="../media/image88.png"/><Relationship Id="rId34" Type="http://schemas.openxmlformats.org/officeDocument/2006/relationships/image" Target="../media/image83.png"/><Relationship Id="rId50" Type="http://schemas.openxmlformats.org/officeDocument/2006/relationships/image" Target="../media/image99.png"/><Relationship Id="rId55" Type="http://schemas.openxmlformats.org/officeDocument/2006/relationships/image" Target="../media/image104.png"/><Relationship Id="rId76" Type="http://schemas.openxmlformats.org/officeDocument/2006/relationships/image" Target="../media/image123.png"/><Relationship Id="rId7" Type="http://schemas.openxmlformats.org/officeDocument/2006/relationships/image" Target="../media/image56.png"/><Relationship Id="rId71" Type="http://schemas.openxmlformats.org/officeDocument/2006/relationships/image" Target="../media/image120.png"/><Relationship Id="rId2" Type="http://schemas.openxmlformats.org/officeDocument/2006/relationships/notesSlide" Target="../notesSlides/notesSlide6.xml"/><Relationship Id="rId29" Type="http://schemas.openxmlformats.org/officeDocument/2006/relationships/image" Target="../media/image78.png"/><Relationship Id="rId24" Type="http://schemas.openxmlformats.org/officeDocument/2006/relationships/image" Target="../media/image73.png"/><Relationship Id="rId40" Type="http://schemas.openxmlformats.org/officeDocument/2006/relationships/image" Target="../media/image89.png"/><Relationship Id="rId45" Type="http://schemas.openxmlformats.org/officeDocument/2006/relationships/image" Target="../media/image94.png"/><Relationship Id="rId66" Type="http://schemas.openxmlformats.org/officeDocument/2006/relationships/image" Target="../media/image115.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03.xml"/><Relationship Id="rId6" Type="http://schemas.openxmlformats.org/officeDocument/2006/relationships/image" Target="../media/image51.png"/><Relationship Id="rId5" Type="http://schemas.openxmlformats.org/officeDocument/2006/relationships/image" Target="../media/image49.png"/><Relationship Id="rId10" Type="http://schemas.openxmlformats.org/officeDocument/2006/relationships/image" Target="../media/image126.png"/><Relationship Id="rId4" Type="http://schemas.openxmlformats.org/officeDocument/2006/relationships/image" Target="../media/image16.png"/><Relationship Id="rId9"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128.png"/><Relationship Id="rId4" Type="http://schemas.openxmlformats.org/officeDocument/2006/relationships/image" Target="../media/image49.png"/><Relationship Id="rId9" Type="http://schemas.openxmlformats.org/officeDocument/2006/relationships/image" Target="../media/image127.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05.xml"/><Relationship Id="rId6" Type="http://schemas.openxmlformats.org/officeDocument/2006/relationships/image" Target="../media/image49.png"/><Relationship Id="rId5" Type="http://schemas.openxmlformats.org/officeDocument/2006/relationships/image" Target="../media/image18.png"/><Relationship Id="rId10" Type="http://schemas.openxmlformats.org/officeDocument/2006/relationships/image" Target="../media/image54.png"/><Relationship Id="rId4" Type="http://schemas.openxmlformats.org/officeDocument/2006/relationships/image" Target="../media/image19.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raft 6 Copy">
            <a:extLst>
              <a:ext uri="{FF2B5EF4-FFF2-40B4-BE49-F238E27FC236}">
                <a16:creationId xmlns:a16="http://schemas.microsoft.com/office/drawing/2014/main" id="{967D196D-91F9-4154-8A1E-4BABF8702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 y="0"/>
            <a:ext cx="12190521"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17" descr="A close up of a logo&#10;&#10;Description generated with high confidence">
            <a:extLst>
              <a:ext uri="{FF2B5EF4-FFF2-40B4-BE49-F238E27FC236}">
                <a16:creationId xmlns:a16="http://schemas.microsoft.com/office/drawing/2014/main" id="{819D8DBC-74BD-478F-A6ED-5379C991B17A}"/>
              </a:ext>
            </a:extLst>
          </p:cNvPr>
          <p:cNvPicPr>
            <a:picLocks noChangeAspect="1"/>
          </p:cNvPicPr>
          <p:nvPr/>
        </p:nvPicPr>
        <p:blipFill rotWithShape="1">
          <a:blip r:embed="rId4">
            <a:extLst>
              <a:ext uri="{28A0092B-C50C-407E-A947-70E740481C1C}">
                <a14:useLocalDpi xmlns:a14="http://schemas.microsoft.com/office/drawing/2010/main" val="0"/>
              </a:ext>
            </a:extLst>
          </a:blip>
          <a:srcRect t="52904" b="5936"/>
          <a:stretch/>
        </p:blipFill>
        <p:spPr>
          <a:xfrm>
            <a:off x="7517" y="4124346"/>
            <a:ext cx="12190519" cy="2858942"/>
          </a:xfrm>
          <a:prstGeom prst="rect">
            <a:avLst/>
          </a:prstGeom>
        </p:spPr>
      </p:pic>
      <p:pic>
        <p:nvPicPr>
          <p:cNvPr id="19" name="Picture 18" descr="A close up of a logo&#10;&#10;Description generated with high confidence">
            <a:extLst>
              <a:ext uri="{FF2B5EF4-FFF2-40B4-BE49-F238E27FC236}">
                <a16:creationId xmlns:a16="http://schemas.microsoft.com/office/drawing/2014/main" id="{6EED4A8E-28BD-4C01-89D0-7D27BFFEA6CA}"/>
              </a:ext>
            </a:extLst>
          </p:cNvPr>
          <p:cNvPicPr>
            <a:picLocks noChangeAspect="1"/>
          </p:cNvPicPr>
          <p:nvPr/>
        </p:nvPicPr>
        <p:blipFill rotWithShape="1">
          <a:blip r:embed="rId4">
            <a:extLst>
              <a:ext uri="{28A0092B-C50C-407E-A947-70E740481C1C}">
                <a14:useLocalDpi xmlns:a14="http://schemas.microsoft.com/office/drawing/2010/main" val="0"/>
              </a:ext>
            </a:extLst>
          </a:blip>
          <a:srcRect t="52447" b="6966"/>
          <a:stretch/>
        </p:blipFill>
        <p:spPr>
          <a:xfrm rot="10800000">
            <a:off x="-6037" y="-1"/>
            <a:ext cx="12190521" cy="2819233"/>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16B505F2-A5C5-4EB2-AB34-A7964AE456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6827" y="2830285"/>
            <a:ext cx="4365087" cy="931656"/>
          </a:xfrm>
          <a:prstGeom prst="rect">
            <a:avLst/>
          </a:prstGeom>
        </p:spPr>
      </p:pic>
      <p:sp>
        <p:nvSpPr>
          <p:cNvPr id="6" name="Content Placeholder 2">
            <a:extLst>
              <a:ext uri="{FF2B5EF4-FFF2-40B4-BE49-F238E27FC236}">
                <a16:creationId xmlns:a16="http://schemas.microsoft.com/office/drawing/2014/main" id="{AAC4A780-FD70-46FB-94EE-72D65649CC45}"/>
              </a:ext>
            </a:extLst>
          </p:cNvPr>
          <p:cNvSpPr txBox="1">
            <a:spLocks/>
          </p:cNvSpPr>
          <p:nvPr/>
        </p:nvSpPr>
        <p:spPr>
          <a:xfrm>
            <a:off x="7515" y="5434744"/>
            <a:ext cx="12176967" cy="990600"/>
          </a:xfrm>
          <a:prstGeom prst="rect">
            <a:avLst/>
          </a:prstGeom>
        </p:spPr>
        <p:txBody>
          <a:bodyPr/>
          <a:lstStyle>
            <a:lvl1pPr marL="0" algn="r">
              <a:defRPr sz="2000" b="1">
                <a:solidFill>
                  <a:srgbClr val="061D39"/>
                </a:solidFill>
                <a:latin typeface="Arial" panose="020B0604020202020204" pitchFamily="34" charset="0"/>
                <a:ea typeface="+mn-ea"/>
                <a:cs typeface="Arial" panose="020B0604020202020204" pitchFamily="34" charset="0"/>
              </a:defRPr>
            </a:lvl1pPr>
            <a:lvl2pPr marL="457200" algn="r">
              <a:defRPr sz="1400">
                <a:solidFill>
                  <a:srgbClr val="061D39"/>
                </a:solidFill>
                <a:latin typeface="Arial" panose="020B0604020202020204" pitchFamily="34" charset="0"/>
                <a:ea typeface="+mn-ea"/>
                <a:cs typeface="Arial" panose="020B0604020202020204" pitchFamily="34" charset="0"/>
              </a:defRPr>
            </a:lvl2pPr>
            <a:lvl3pPr marL="914400" algn="r">
              <a:defRPr sz="1400">
                <a:solidFill>
                  <a:srgbClr val="061D39"/>
                </a:solidFill>
                <a:latin typeface="Arial" panose="020B0604020202020204" pitchFamily="34" charset="0"/>
                <a:ea typeface="+mn-ea"/>
                <a:cs typeface="Arial" panose="020B0604020202020204" pitchFamily="34" charset="0"/>
              </a:defRPr>
            </a:lvl3pPr>
            <a:lvl4pPr marL="1371600" algn="r">
              <a:defRPr sz="1400">
                <a:solidFill>
                  <a:srgbClr val="061D39"/>
                </a:solidFill>
                <a:latin typeface="Arial" panose="020B0604020202020204" pitchFamily="34" charset="0"/>
                <a:ea typeface="+mn-ea"/>
                <a:cs typeface="Arial" panose="020B0604020202020204" pitchFamily="34" charset="0"/>
              </a:defRPr>
            </a:lvl4pPr>
            <a:lvl5pPr marL="1828800" algn="r">
              <a:defRPr sz="1400">
                <a:solidFill>
                  <a:srgbClr val="061D39"/>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003E7E"/>
                </a:solidFill>
                <a:effectLst/>
                <a:uLnTx/>
                <a:uFillTx/>
                <a:latin typeface="Arial" panose="020B0604020202020204" pitchFamily="34" charset="0"/>
                <a:ea typeface="+mn-ea"/>
                <a:cs typeface="Arial" panose="020B0604020202020204" pitchFamily="34" charset="0"/>
              </a:rPr>
              <a:t>  Corporate Presentation</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E7E"/>
              </a:solidFill>
              <a:effectLst/>
              <a:uLnTx/>
              <a:uFillTx/>
              <a:latin typeface="Arial" panose="020B0604020202020204" pitchFamily="34" charset="0"/>
              <a:ea typeface="+mn-ea"/>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E7E"/>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55C22CC5-4153-4994-9BFB-CA34AED3ACA0}"/>
              </a:ext>
            </a:extLst>
          </p:cNvPr>
          <p:cNvSpPr txBox="1">
            <a:spLocks/>
          </p:cNvSpPr>
          <p:nvPr/>
        </p:nvSpPr>
        <p:spPr>
          <a:xfrm>
            <a:off x="7512" y="5920223"/>
            <a:ext cx="12184487" cy="480577"/>
          </a:xfrm>
          <a:prstGeom prst="rect">
            <a:avLst/>
          </a:prstGeom>
        </p:spPr>
        <p:txBody>
          <a:bodyPr/>
          <a:lstStyle>
            <a:lvl1pPr marL="0" algn="r">
              <a:defRPr sz="2000" b="1">
                <a:solidFill>
                  <a:srgbClr val="061D39"/>
                </a:solidFill>
                <a:latin typeface="Arial" panose="020B0604020202020204" pitchFamily="34" charset="0"/>
                <a:ea typeface="+mn-ea"/>
                <a:cs typeface="Arial" panose="020B0604020202020204" pitchFamily="34" charset="0"/>
              </a:defRPr>
            </a:lvl1pPr>
            <a:lvl2pPr marL="457200" algn="r">
              <a:defRPr sz="1400">
                <a:solidFill>
                  <a:srgbClr val="061D39"/>
                </a:solidFill>
                <a:latin typeface="Arial" panose="020B0604020202020204" pitchFamily="34" charset="0"/>
                <a:ea typeface="+mn-ea"/>
                <a:cs typeface="Arial" panose="020B0604020202020204" pitchFamily="34" charset="0"/>
              </a:defRPr>
            </a:lvl2pPr>
            <a:lvl3pPr marL="914400" algn="r">
              <a:defRPr sz="1400">
                <a:solidFill>
                  <a:srgbClr val="061D39"/>
                </a:solidFill>
                <a:latin typeface="Arial" panose="020B0604020202020204" pitchFamily="34" charset="0"/>
                <a:ea typeface="+mn-ea"/>
                <a:cs typeface="Arial" panose="020B0604020202020204" pitchFamily="34" charset="0"/>
              </a:defRPr>
            </a:lvl3pPr>
            <a:lvl4pPr marL="1371600" algn="r">
              <a:defRPr sz="1400">
                <a:solidFill>
                  <a:srgbClr val="061D39"/>
                </a:solidFill>
                <a:latin typeface="Arial" panose="020B0604020202020204" pitchFamily="34" charset="0"/>
                <a:ea typeface="+mn-ea"/>
                <a:cs typeface="Arial" panose="020B0604020202020204" pitchFamily="34" charset="0"/>
              </a:defRPr>
            </a:lvl4pPr>
            <a:lvl5pPr marL="1828800" algn="r">
              <a:defRPr sz="1400">
                <a:solidFill>
                  <a:srgbClr val="061D39"/>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Nasdaq CPIX</a:t>
            </a:r>
          </a:p>
        </p:txBody>
      </p:sp>
    </p:spTree>
    <p:extLst>
      <p:ext uri="{BB962C8B-B14F-4D97-AF65-F5344CB8AC3E}">
        <p14:creationId xmlns:p14="http://schemas.microsoft.com/office/powerpoint/2010/main" val="2758191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B2A8332-6CDC-41B3-9777-3C6261295E95}"/>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17" y="-2"/>
            <a:ext cx="12176967" cy="6908691"/>
          </a:xfrm>
          <a:prstGeom prst="rect">
            <a:avLst/>
          </a:prstGeom>
        </p:spPr>
      </p:pic>
      <p:pic>
        <p:nvPicPr>
          <p:cNvPr id="24" name="Picture 23" descr="A close up of a logo&#10;&#10;Description generated with high confidence">
            <a:extLst>
              <a:ext uri="{FF2B5EF4-FFF2-40B4-BE49-F238E27FC236}">
                <a16:creationId xmlns:a16="http://schemas.microsoft.com/office/drawing/2014/main" id="{353198A4-9592-4675-AB7F-1F57A2D44CC0}"/>
              </a:ext>
            </a:extLst>
          </p:cNvPr>
          <p:cNvPicPr>
            <a:picLocks noChangeAspect="1"/>
          </p:cNvPicPr>
          <p:nvPr/>
        </p:nvPicPr>
        <p:blipFill rotWithShape="1">
          <a:blip r:embed="rId4">
            <a:extLst>
              <a:ext uri="{28A0092B-C50C-407E-A947-70E740481C1C}">
                <a14:useLocalDpi xmlns:a14="http://schemas.microsoft.com/office/drawing/2010/main" val="0"/>
              </a:ext>
            </a:extLst>
          </a:blip>
          <a:srcRect t="52904" b="5936"/>
          <a:stretch/>
        </p:blipFill>
        <p:spPr>
          <a:xfrm rot="5400000">
            <a:off x="-2071476" y="1956304"/>
            <a:ext cx="6908688" cy="2996078"/>
          </a:xfrm>
          <a:prstGeom prst="rect">
            <a:avLst/>
          </a:prstGeom>
        </p:spPr>
      </p:pic>
      <p:grpSp>
        <p:nvGrpSpPr>
          <p:cNvPr id="25" name="Group 24">
            <a:extLst>
              <a:ext uri="{FF2B5EF4-FFF2-40B4-BE49-F238E27FC236}">
                <a16:creationId xmlns:a16="http://schemas.microsoft.com/office/drawing/2014/main" id="{191CE0DA-36DB-4136-9722-62BB45B78F70}"/>
              </a:ext>
            </a:extLst>
          </p:cNvPr>
          <p:cNvGrpSpPr/>
          <p:nvPr/>
        </p:nvGrpSpPr>
        <p:grpSpPr>
          <a:xfrm>
            <a:off x="11781840" y="6504931"/>
            <a:ext cx="280185" cy="302380"/>
            <a:chOff x="8645461" y="4730076"/>
            <a:chExt cx="333686" cy="376925"/>
          </a:xfrm>
        </p:grpSpPr>
        <p:sp>
          <p:nvSpPr>
            <p:cNvPr id="26" name="object 5">
              <a:extLst>
                <a:ext uri="{FF2B5EF4-FFF2-40B4-BE49-F238E27FC236}">
                  <a16:creationId xmlns:a16="http://schemas.microsoft.com/office/drawing/2014/main" id="{7829B1B4-F094-4618-9BD7-AD8688CEFF51}"/>
                </a:ext>
              </a:extLst>
            </p:cNvPr>
            <p:cNvSpPr/>
            <p:nvPr/>
          </p:nvSpPr>
          <p:spPr>
            <a:xfrm>
              <a:off x="8645461" y="4898897"/>
              <a:ext cx="166687" cy="113398"/>
            </a:xfrm>
            <a:prstGeom prst="rect">
              <a:avLst/>
            </a:prstGeom>
            <a:blipFill>
              <a:blip r:embed="rId5"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object 6">
              <a:extLst>
                <a:ext uri="{FF2B5EF4-FFF2-40B4-BE49-F238E27FC236}">
                  <a16:creationId xmlns:a16="http://schemas.microsoft.com/office/drawing/2014/main" id="{A5A647BE-7746-49DE-A05D-904ADA57DD67}"/>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object 7">
              <a:extLst>
                <a:ext uri="{FF2B5EF4-FFF2-40B4-BE49-F238E27FC236}">
                  <a16:creationId xmlns:a16="http://schemas.microsoft.com/office/drawing/2014/main" id="{E6497727-4314-4A40-A796-AFB7F9E30C7B}"/>
                </a:ext>
              </a:extLst>
            </p:cNvPr>
            <p:cNvSpPr/>
            <p:nvPr/>
          </p:nvSpPr>
          <p:spPr>
            <a:xfrm>
              <a:off x="8812148" y="4823358"/>
              <a:ext cx="166725" cy="113423"/>
            </a:xfrm>
            <a:prstGeom prst="rect">
              <a:avLst/>
            </a:prstGeom>
            <a:blipFill>
              <a:blip r:embed="rId6"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object 8">
              <a:extLst>
                <a:ext uri="{FF2B5EF4-FFF2-40B4-BE49-F238E27FC236}">
                  <a16:creationId xmlns:a16="http://schemas.microsoft.com/office/drawing/2014/main" id="{A68B7C5A-BB60-40DE-AF1A-9094C611CFBC}"/>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object 9">
              <a:extLst>
                <a:ext uri="{FF2B5EF4-FFF2-40B4-BE49-F238E27FC236}">
                  <a16:creationId xmlns:a16="http://schemas.microsoft.com/office/drawing/2014/main" id="{385C68FC-A3B2-4EC7-8C1A-BF001B9C6B8C}"/>
                </a:ext>
              </a:extLst>
            </p:cNvPr>
            <p:cNvSpPr/>
            <p:nvPr/>
          </p:nvSpPr>
          <p:spPr>
            <a:xfrm>
              <a:off x="8645461" y="4730076"/>
              <a:ext cx="166687" cy="147154"/>
            </a:xfrm>
            <a:prstGeom prst="rect">
              <a:avLst/>
            </a:prstGeom>
            <a:blipFill>
              <a:blip r:embed="rId7"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object 10">
              <a:extLst>
                <a:ext uri="{FF2B5EF4-FFF2-40B4-BE49-F238E27FC236}">
                  <a16:creationId xmlns:a16="http://schemas.microsoft.com/office/drawing/2014/main" id="{A949613D-9314-4532-A68C-BF87D61FB9E3}"/>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object 11">
              <a:extLst>
                <a:ext uri="{FF2B5EF4-FFF2-40B4-BE49-F238E27FC236}">
                  <a16:creationId xmlns:a16="http://schemas.microsoft.com/office/drawing/2014/main" id="{FCE2DE55-E7E8-49FA-8FAC-5ECF9503F7CA}"/>
                </a:ext>
              </a:extLst>
            </p:cNvPr>
            <p:cNvSpPr/>
            <p:nvPr/>
          </p:nvSpPr>
          <p:spPr>
            <a:xfrm>
              <a:off x="8812148" y="4959679"/>
              <a:ext cx="166725" cy="147180"/>
            </a:xfrm>
            <a:prstGeom prst="rect">
              <a:avLst/>
            </a:prstGeom>
            <a:blipFill>
              <a:blip r:embed="rId8"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object 12">
              <a:extLst>
                <a:ext uri="{FF2B5EF4-FFF2-40B4-BE49-F238E27FC236}">
                  <a16:creationId xmlns:a16="http://schemas.microsoft.com/office/drawing/2014/main" id="{F27BE88F-7992-4DF2-BE0C-F5842B9BA668}"/>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pic>
        <p:nvPicPr>
          <p:cNvPr id="16" name="Picture 15">
            <a:extLst>
              <a:ext uri="{FF2B5EF4-FFF2-40B4-BE49-F238E27FC236}">
                <a16:creationId xmlns:a16="http://schemas.microsoft.com/office/drawing/2014/main" id="{F7488889-AE0C-429C-964D-34CB46BA9C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164" y="2757573"/>
            <a:ext cx="4139034" cy="1022819"/>
          </a:xfrm>
          <a:prstGeom prst="rect">
            <a:avLst/>
          </a:prstGeom>
        </p:spPr>
      </p:pic>
      <p:pic>
        <p:nvPicPr>
          <p:cNvPr id="2" name="Picture 1">
            <a:extLst>
              <a:ext uri="{FF2B5EF4-FFF2-40B4-BE49-F238E27FC236}">
                <a16:creationId xmlns:a16="http://schemas.microsoft.com/office/drawing/2014/main" id="{172983A3-47D4-A64F-2FB8-48EC3833783F}"/>
              </a:ext>
            </a:extLst>
          </p:cNvPr>
          <p:cNvPicPr>
            <a:picLocks/>
          </p:cNvPicPr>
          <p:nvPr/>
        </p:nvPicPr>
        <p:blipFill rotWithShape="1">
          <a:blip r:embed="rId10"/>
          <a:srcRect l="8509" r="12038"/>
          <a:stretch/>
        </p:blipFill>
        <p:spPr>
          <a:xfrm>
            <a:off x="5939456" y="182564"/>
            <a:ext cx="5290769" cy="6492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74107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771EB9-BBD3-4CFA-BA51-9B539468B5A8}"/>
              </a:ext>
            </a:extLst>
          </p:cNvPr>
          <p:cNvPicPr>
            <a:picLocks noChangeAspect="1"/>
          </p:cNvPicPr>
          <p:nvPr/>
        </p:nvPicPr>
        <p:blipFill>
          <a:blip r:embed="rId2">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16356" y="0"/>
            <a:ext cx="12209706" cy="685800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2BE277D0-2F29-451D-BDEF-122050261C9A}"/>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rot="10800000">
            <a:off x="16382" y="-89325"/>
            <a:ext cx="12191976" cy="511385"/>
          </a:xfrm>
          <a:prstGeom prst="rect">
            <a:avLst/>
          </a:prstGeom>
        </p:spPr>
      </p:pic>
      <p:pic>
        <p:nvPicPr>
          <p:cNvPr id="6" name="Picture 5" descr="A close up of a logo&#10;&#10;Description generated with high confidence">
            <a:extLst>
              <a:ext uri="{FF2B5EF4-FFF2-40B4-BE49-F238E27FC236}">
                <a16:creationId xmlns:a16="http://schemas.microsoft.com/office/drawing/2014/main" id="{CB48E9B2-2136-4F0A-BB6A-B0EA556FAA01}"/>
              </a:ext>
            </a:extLst>
          </p:cNvPr>
          <p:cNvPicPr>
            <a:picLocks noChangeAspect="1"/>
          </p:cNvPicPr>
          <p:nvPr/>
        </p:nvPicPr>
        <p:blipFill rotWithShape="1">
          <a:blip r:embed="rId3">
            <a:extLst>
              <a:ext uri="{28A0092B-C50C-407E-A947-70E740481C1C}">
                <a14:useLocalDpi xmlns:a14="http://schemas.microsoft.com/office/drawing/2010/main" val="0"/>
              </a:ext>
            </a:extLst>
          </a:blip>
          <a:srcRect t="43958"/>
          <a:stretch/>
        </p:blipFill>
        <p:spPr>
          <a:xfrm>
            <a:off x="-16356" y="6244472"/>
            <a:ext cx="12200840" cy="705223"/>
          </a:xfrm>
          <a:prstGeom prst="rect">
            <a:avLst/>
          </a:prstGeom>
        </p:spPr>
      </p:pic>
      <p:pic>
        <p:nvPicPr>
          <p:cNvPr id="16" name="Picture 15">
            <a:extLst>
              <a:ext uri="{FF2B5EF4-FFF2-40B4-BE49-F238E27FC236}">
                <a16:creationId xmlns:a16="http://schemas.microsoft.com/office/drawing/2014/main" id="{982C270B-D0E0-443B-A3C8-20918550B0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67" y="377045"/>
            <a:ext cx="4282493" cy="1058269"/>
          </a:xfrm>
          <a:prstGeom prst="rect">
            <a:avLst/>
          </a:prstGeom>
        </p:spPr>
      </p:pic>
      <p:pic>
        <p:nvPicPr>
          <p:cNvPr id="20" name="Picture 19" descr="A close up of a logo&#10;&#10;Description generated with high confidence">
            <a:extLst>
              <a:ext uri="{FF2B5EF4-FFF2-40B4-BE49-F238E27FC236}">
                <a16:creationId xmlns:a16="http://schemas.microsoft.com/office/drawing/2014/main" id="{30118F35-C678-445C-A313-D5D84E70779D}"/>
              </a:ext>
            </a:extLst>
          </p:cNvPr>
          <p:cNvPicPr>
            <a:picLocks noChangeAspect="1"/>
          </p:cNvPicPr>
          <p:nvPr/>
        </p:nvPicPr>
        <p:blipFill rotWithShape="1">
          <a:blip r:embed="rId3">
            <a:extLst>
              <a:ext uri="{28A0092B-C50C-407E-A947-70E740481C1C}">
                <a14:useLocalDpi xmlns:a14="http://schemas.microsoft.com/office/drawing/2010/main" val="0"/>
              </a:ext>
            </a:extLst>
          </a:blip>
          <a:srcRect l="37286" t="92281" r="46715" b="7069"/>
          <a:stretch/>
        </p:blipFill>
        <p:spPr>
          <a:xfrm rot="10800000" flipV="1">
            <a:off x="-16357" y="1459371"/>
            <a:ext cx="4468642" cy="60884"/>
          </a:xfrm>
          <a:prstGeom prst="rect">
            <a:avLst/>
          </a:prstGeom>
        </p:spPr>
      </p:pic>
      <p:grpSp>
        <p:nvGrpSpPr>
          <p:cNvPr id="21" name="Group 20">
            <a:extLst>
              <a:ext uri="{FF2B5EF4-FFF2-40B4-BE49-F238E27FC236}">
                <a16:creationId xmlns:a16="http://schemas.microsoft.com/office/drawing/2014/main" id="{C9236001-F101-4D06-A779-585133A848FD}"/>
              </a:ext>
            </a:extLst>
          </p:cNvPr>
          <p:cNvGrpSpPr/>
          <p:nvPr/>
        </p:nvGrpSpPr>
        <p:grpSpPr>
          <a:xfrm>
            <a:off x="11781840" y="6504931"/>
            <a:ext cx="280185" cy="302380"/>
            <a:chOff x="8645461" y="4730076"/>
            <a:chExt cx="333686" cy="376925"/>
          </a:xfrm>
        </p:grpSpPr>
        <p:sp>
          <p:nvSpPr>
            <p:cNvPr id="22" name="object 5">
              <a:extLst>
                <a:ext uri="{FF2B5EF4-FFF2-40B4-BE49-F238E27FC236}">
                  <a16:creationId xmlns:a16="http://schemas.microsoft.com/office/drawing/2014/main" id="{88F120F4-63B9-41BB-9BAD-AD82712D31F1}"/>
                </a:ext>
              </a:extLst>
            </p:cNvPr>
            <p:cNvSpPr/>
            <p:nvPr/>
          </p:nvSpPr>
          <p:spPr>
            <a:xfrm>
              <a:off x="8645461" y="4898897"/>
              <a:ext cx="166687" cy="113398"/>
            </a:xfrm>
            <a:prstGeom prst="rect">
              <a:avLst/>
            </a:prstGeom>
            <a:blipFill>
              <a:blip r:embed="rId5"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24" name="object 6">
              <a:extLst>
                <a:ext uri="{FF2B5EF4-FFF2-40B4-BE49-F238E27FC236}">
                  <a16:creationId xmlns:a16="http://schemas.microsoft.com/office/drawing/2014/main" id="{E62B17DE-D282-478B-8276-839E6B8D3B3B}"/>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25" name="object 7">
              <a:extLst>
                <a:ext uri="{FF2B5EF4-FFF2-40B4-BE49-F238E27FC236}">
                  <a16:creationId xmlns:a16="http://schemas.microsoft.com/office/drawing/2014/main" id="{E806072E-CE51-476D-9CD8-87DBDAF754E4}"/>
                </a:ext>
              </a:extLst>
            </p:cNvPr>
            <p:cNvSpPr/>
            <p:nvPr/>
          </p:nvSpPr>
          <p:spPr>
            <a:xfrm>
              <a:off x="8812148" y="4823358"/>
              <a:ext cx="166725" cy="113423"/>
            </a:xfrm>
            <a:prstGeom prst="rect">
              <a:avLst/>
            </a:prstGeom>
            <a:blipFill>
              <a:blip r:embed="rId6"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26" name="object 8">
              <a:extLst>
                <a:ext uri="{FF2B5EF4-FFF2-40B4-BE49-F238E27FC236}">
                  <a16:creationId xmlns:a16="http://schemas.microsoft.com/office/drawing/2014/main" id="{FBCC601E-092C-47D4-AB48-B79A96CF1C70}"/>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27" name="object 9">
              <a:extLst>
                <a:ext uri="{FF2B5EF4-FFF2-40B4-BE49-F238E27FC236}">
                  <a16:creationId xmlns:a16="http://schemas.microsoft.com/office/drawing/2014/main" id="{F746B98D-1DBA-4B01-BB97-F3E94C7F63E1}"/>
                </a:ext>
              </a:extLst>
            </p:cNvPr>
            <p:cNvSpPr/>
            <p:nvPr/>
          </p:nvSpPr>
          <p:spPr>
            <a:xfrm>
              <a:off x="8645461" y="4730076"/>
              <a:ext cx="166687" cy="147154"/>
            </a:xfrm>
            <a:prstGeom prst="rect">
              <a:avLst/>
            </a:prstGeom>
            <a:blipFill>
              <a:blip r:embed="rId7"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28" name="object 10">
              <a:extLst>
                <a:ext uri="{FF2B5EF4-FFF2-40B4-BE49-F238E27FC236}">
                  <a16:creationId xmlns:a16="http://schemas.microsoft.com/office/drawing/2014/main" id="{22A8D658-A9EC-4949-893D-ED53F9ACC83F}"/>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29" name="object 11">
              <a:extLst>
                <a:ext uri="{FF2B5EF4-FFF2-40B4-BE49-F238E27FC236}">
                  <a16:creationId xmlns:a16="http://schemas.microsoft.com/office/drawing/2014/main" id="{5D41639D-AFD9-4684-97D8-F1A16177506B}"/>
                </a:ext>
              </a:extLst>
            </p:cNvPr>
            <p:cNvSpPr/>
            <p:nvPr/>
          </p:nvSpPr>
          <p:spPr>
            <a:xfrm>
              <a:off x="8812148" y="4959679"/>
              <a:ext cx="166725" cy="147180"/>
            </a:xfrm>
            <a:prstGeom prst="rect">
              <a:avLst/>
            </a:prstGeom>
            <a:blipFill>
              <a:blip r:embed="rId8"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30" name="object 12">
              <a:extLst>
                <a:ext uri="{FF2B5EF4-FFF2-40B4-BE49-F238E27FC236}">
                  <a16:creationId xmlns:a16="http://schemas.microsoft.com/office/drawing/2014/main" id="{FE8B9EB9-49E4-4D3E-809B-04C7451502B8}"/>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grpSp>
      <p:sp>
        <p:nvSpPr>
          <p:cNvPr id="2" name="TextBox 1">
            <a:extLst>
              <a:ext uri="{FF2B5EF4-FFF2-40B4-BE49-F238E27FC236}">
                <a16:creationId xmlns:a16="http://schemas.microsoft.com/office/drawing/2014/main" id="{9258C17A-656F-45CA-B15C-ECC7C6777FEE}"/>
              </a:ext>
            </a:extLst>
          </p:cNvPr>
          <p:cNvSpPr txBox="1"/>
          <p:nvPr/>
        </p:nvSpPr>
        <p:spPr>
          <a:xfrm>
            <a:off x="349122" y="2061120"/>
            <a:ext cx="7327231" cy="3477875"/>
          </a:xfrm>
          <a:prstGeom prst="rect">
            <a:avLst/>
          </a:prstGeom>
          <a:noFill/>
        </p:spPr>
        <p:txBody>
          <a:bodyPr wrap="square" rtlCol="0">
            <a:spAutoFit/>
          </a:bodyPr>
          <a:lstStyle/>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Unique</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crystalline formulation of lactulose</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Prescription strength laxative</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Clinically proven </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increase in patient satisfaction</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lang="en-US" sz="2000" kern="0" dirty="0">
                <a:solidFill>
                  <a:sysClr val="windowText" lastClr="000000"/>
                </a:solidFill>
                <a:latin typeface="Arial" panose="020B0604020202020204" pitchFamily="34" charset="0"/>
                <a:cs typeface="Arial" panose="020B0604020202020204" pitchFamily="34" charset="0"/>
              </a:rPr>
              <a:t>Featured in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award winning </a:t>
            </a:r>
            <a:r>
              <a:rPr kumimoji="0" lang="en-US" sz="200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marketing campaign</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Supported by key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co-promotion partners</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lang="en-US" sz="2000" b="1" kern="0" dirty="0">
                <a:solidFill>
                  <a:srgbClr val="1663C5"/>
                </a:solidFill>
                <a:latin typeface="Arial" panose="020B0604020202020204" pitchFamily="34" charset="0"/>
                <a:cs typeface="Arial" panose="020B0604020202020204" pitchFamily="34" charset="0"/>
              </a:rPr>
              <a:t>New initiatives </a:t>
            </a:r>
            <a:r>
              <a:rPr lang="en-US" sz="2000" kern="0" dirty="0">
                <a:latin typeface="Arial" panose="020B0604020202020204" pitchFamily="34" charset="0"/>
                <a:cs typeface="Arial" panose="020B0604020202020204" pitchFamily="34" charset="0"/>
              </a:rPr>
              <a:t>underway to </a:t>
            </a:r>
            <a:r>
              <a:rPr lang="en-US" sz="2000" b="1" kern="0" dirty="0">
                <a:solidFill>
                  <a:srgbClr val="1663C5"/>
                </a:solidFill>
                <a:latin typeface="Arial" panose="020B0604020202020204" pitchFamily="34" charset="0"/>
                <a:cs typeface="Arial" panose="020B0604020202020204" pitchFamily="34" charset="0"/>
              </a:rPr>
              <a:t>protect and grow </a:t>
            </a:r>
            <a:r>
              <a:rPr lang="en-US" sz="2000" kern="0" dirty="0">
                <a:latin typeface="Arial" panose="020B0604020202020204" pitchFamily="34" charset="0"/>
                <a:cs typeface="Arial" panose="020B0604020202020204" pitchFamily="34" charset="0"/>
              </a:rPr>
              <a:t>business</a:t>
            </a:r>
            <a:endPar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endParaRPr>
          </a:p>
        </p:txBody>
      </p:sp>
      <p:pic>
        <p:nvPicPr>
          <p:cNvPr id="15" name="Picture 14" descr="A picture containing text, indoor&#10;&#10;Description automatically generated">
            <a:extLst>
              <a:ext uri="{FF2B5EF4-FFF2-40B4-BE49-F238E27FC236}">
                <a16:creationId xmlns:a16="http://schemas.microsoft.com/office/drawing/2014/main" id="{B4466A1A-E1F6-4ADA-871B-3A755A6A9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2270" y="891429"/>
            <a:ext cx="6725392" cy="5004012"/>
          </a:xfrm>
          <a:prstGeom prst="rect">
            <a:avLst/>
          </a:prstGeom>
        </p:spPr>
      </p:pic>
      <p:sp>
        <p:nvSpPr>
          <p:cNvPr id="3" name="Rectangle 2">
            <a:extLst>
              <a:ext uri="{FF2B5EF4-FFF2-40B4-BE49-F238E27FC236}">
                <a16:creationId xmlns:a16="http://schemas.microsoft.com/office/drawing/2014/main" id="{31EE63F0-EF6D-8C37-16C6-39FF76701E0E}"/>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11</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2627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1CD1965-4F52-46F1-BE04-8A6AC835105F}"/>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90" y="-74081"/>
            <a:ext cx="12191974" cy="6932081"/>
          </a:xfrm>
          <a:prstGeom prst="rect">
            <a:avLst/>
          </a:prstGeom>
        </p:spPr>
      </p:pic>
      <p:pic>
        <p:nvPicPr>
          <p:cNvPr id="27" name="Picture 26" descr="A close up of a logo&#10;&#10;Description generated with high confidence">
            <a:extLst>
              <a:ext uri="{FF2B5EF4-FFF2-40B4-BE49-F238E27FC236}">
                <a16:creationId xmlns:a16="http://schemas.microsoft.com/office/drawing/2014/main" id="{177D4E55-6D2E-40CB-85BE-C4DD4669A9CA}"/>
              </a:ext>
            </a:extLst>
          </p:cNvPr>
          <p:cNvPicPr>
            <a:picLocks noChangeAspect="1"/>
          </p:cNvPicPr>
          <p:nvPr/>
        </p:nvPicPr>
        <p:blipFill rotWithShape="1">
          <a:blip r:embed="rId4">
            <a:extLst>
              <a:ext uri="{28A0092B-C50C-407E-A947-70E740481C1C}">
                <a14:useLocalDpi xmlns:a14="http://schemas.microsoft.com/office/drawing/2010/main" val="0"/>
              </a:ext>
            </a:extLst>
          </a:blip>
          <a:srcRect t="52904" b="5936"/>
          <a:stretch/>
        </p:blipFill>
        <p:spPr>
          <a:xfrm rot="5400000">
            <a:off x="-2098178" y="1893919"/>
            <a:ext cx="6932081" cy="2996078"/>
          </a:xfrm>
          <a:prstGeom prst="rect">
            <a:avLst/>
          </a:prstGeom>
        </p:spPr>
      </p:pic>
      <p:grpSp>
        <p:nvGrpSpPr>
          <p:cNvPr id="17" name="Group 16">
            <a:extLst>
              <a:ext uri="{FF2B5EF4-FFF2-40B4-BE49-F238E27FC236}">
                <a16:creationId xmlns:a16="http://schemas.microsoft.com/office/drawing/2014/main" id="{0861B5A7-2C8F-450E-B27B-3EDB50251385}"/>
              </a:ext>
            </a:extLst>
          </p:cNvPr>
          <p:cNvGrpSpPr/>
          <p:nvPr/>
        </p:nvGrpSpPr>
        <p:grpSpPr>
          <a:xfrm>
            <a:off x="11781840" y="6504931"/>
            <a:ext cx="280185" cy="302380"/>
            <a:chOff x="8645461" y="4730076"/>
            <a:chExt cx="333686" cy="376925"/>
          </a:xfrm>
        </p:grpSpPr>
        <p:sp>
          <p:nvSpPr>
            <p:cNvPr id="18" name="object 5">
              <a:extLst>
                <a:ext uri="{FF2B5EF4-FFF2-40B4-BE49-F238E27FC236}">
                  <a16:creationId xmlns:a16="http://schemas.microsoft.com/office/drawing/2014/main" id="{D80C9BF4-0BC1-4D37-B43C-E404666ECB79}"/>
                </a:ext>
              </a:extLst>
            </p:cNvPr>
            <p:cNvSpPr/>
            <p:nvPr/>
          </p:nvSpPr>
          <p:spPr>
            <a:xfrm>
              <a:off x="8645461" y="4898897"/>
              <a:ext cx="166687" cy="113398"/>
            </a:xfrm>
            <a:prstGeom prst="rect">
              <a:avLst/>
            </a:prstGeom>
            <a:blipFill>
              <a:blip r:embed="rId5"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9" name="object 6">
              <a:extLst>
                <a:ext uri="{FF2B5EF4-FFF2-40B4-BE49-F238E27FC236}">
                  <a16:creationId xmlns:a16="http://schemas.microsoft.com/office/drawing/2014/main" id="{9B23CD38-5146-4C0A-90C1-025235C57471}"/>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20" name="object 7">
              <a:extLst>
                <a:ext uri="{FF2B5EF4-FFF2-40B4-BE49-F238E27FC236}">
                  <a16:creationId xmlns:a16="http://schemas.microsoft.com/office/drawing/2014/main" id="{65AA8D40-8590-4D6B-A19D-C4D4CA0F6FB6}"/>
                </a:ext>
              </a:extLst>
            </p:cNvPr>
            <p:cNvSpPr/>
            <p:nvPr/>
          </p:nvSpPr>
          <p:spPr>
            <a:xfrm>
              <a:off x="8812148" y="4823358"/>
              <a:ext cx="166725" cy="113423"/>
            </a:xfrm>
            <a:prstGeom prst="rect">
              <a:avLst/>
            </a:prstGeom>
            <a:blipFill>
              <a:blip r:embed="rId6"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36" name="object 8">
              <a:extLst>
                <a:ext uri="{FF2B5EF4-FFF2-40B4-BE49-F238E27FC236}">
                  <a16:creationId xmlns:a16="http://schemas.microsoft.com/office/drawing/2014/main" id="{04B32B87-38C1-4F06-8615-D58D6C103FE4}"/>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37" name="object 9">
              <a:extLst>
                <a:ext uri="{FF2B5EF4-FFF2-40B4-BE49-F238E27FC236}">
                  <a16:creationId xmlns:a16="http://schemas.microsoft.com/office/drawing/2014/main" id="{A700BA44-1487-4285-AFAA-6C56D9D9CBF6}"/>
                </a:ext>
              </a:extLst>
            </p:cNvPr>
            <p:cNvSpPr/>
            <p:nvPr/>
          </p:nvSpPr>
          <p:spPr>
            <a:xfrm>
              <a:off x="8645461" y="4730076"/>
              <a:ext cx="166687" cy="147154"/>
            </a:xfrm>
            <a:prstGeom prst="rect">
              <a:avLst/>
            </a:prstGeom>
            <a:blipFill>
              <a:blip r:embed="rId7"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38" name="object 10">
              <a:extLst>
                <a:ext uri="{FF2B5EF4-FFF2-40B4-BE49-F238E27FC236}">
                  <a16:creationId xmlns:a16="http://schemas.microsoft.com/office/drawing/2014/main" id="{A0D6ACB4-445E-4B42-9123-157E5D150474}"/>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39" name="object 11">
              <a:extLst>
                <a:ext uri="{FF2B5EF4-FFF2-40B4-BE49-F238E27FC236}">
                  <a16:creationId xmlns:a16="http://schemas.microsoft.com/office/drawing/2014/main" id="{22CA0D91-1136-4710-AA61-E9FB891A4F36}"/>
                </a:ext>
              </a:extLst>
            </p:cNvPr>
            <p:cNvSpPr/>
            <p:nvPr/>
          </p:nvSpPr>
          <p:spPr>
            <a:xfrm>
              <a:off x="8812148" y="4959679"/>
              <a:ext cx="166725" cy="147180"/>
            </a:xfrm>
            <a:prstGeom prst="rect">
              <a:avLst/>
            </a:prstGeom>
            <a:blipFill>
              <a:blip r:embed="rId8"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40" name="object 12">
              <a:extLst>
                <a:ext uri="{FF2B5EF4-FFF2-40B4-BE49-F238E27FC236}">
                  <a16:creationId xmlns:a16="http://schemas.microsoft.com/office/drawing/2014/main" id="{F2A0F6A3-C756-4617-98DD-5AB2333CA1F7}"/>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grpSp>
      <p:pic>
        <p:nvPicPr>
          <p:cNvPr id="3" name="Picture 2" descr="A poster of a human body&#10;&#10;Description automatically generated">
            <a:extLst>
              <a:ext uri="{FF2B5EF4-FFF2-40B4-BE49-F238E27FC236}">
                <a16:creationId xmlns:a16="http://schemas.microsoft.com/office/drawing/2014/main" id="{7FF0B6D9-C0BC-38A9-F655-129E9CC408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5952" y="380571"/>
            <a:ext cx="4857207" cy="6285798"/>
          </a:xfrm>
          <a:prstGeom prst="rect">
            <a:avLst/>
          </a:prstGeom>
          <a:effectLst>
            <a:outerShdw blurRad="190500" dist="38100" dir="8100000" algn="tr" rotWithShape="0">
              <a:prstClr val="black">
                <a:alpha val="40000"/>
              </a:prstClr>
            </a:outerShdw>
          </a:effectLst>
        </p:spPr>
      </p:pic>
      <p:pic>
        <p:nvPicPr>
          <p:cNvPr id="5" name="Picture 4" descr="A close up of a sign&#10;&#10;Description generated with very high confidence">
            <a:extLst>
              <a:ext uri="{FF2B5EF4-FFF2-40B4-BE49-F238E27FC236}">
                <a16:creationId xmlns:a16="http://schemas.microsoft.com/office/drawing/2014/main" id="{41F1C467-A92A-44BA-0053-4ED3C58C75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431" y="2738087"/>
            <a:ext cx="3902762" cy="800243"/>
          </a:xfrm>
          <a:prstGeom prst="rect">
            <a:avLst/>
          </a:prstGeom>
        </p:spPr>
      </p:pic>
    </p:spTree>
    <p:extLst>
      <p:ext uri="{BB962C8B-B14F-4D97-AF65-F5344CB8AC3E}">
        <p14:creationId xmlns:p14="http://schemas.microsoft.com/office/powerpoint/2010/main" val="28201716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83E8769-EF39-46A9-A5D3-AC6001DEB208}"/>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471" y="0"/>
            <a:ext cx="12219957" cy="6858000"/>
          </a:xfrm>
          <a:prstGeom prst="rect">
            <a:avLst/>
          </a:prstGeom>
        </p:spPr>
      </p:pic>
      <p:pic>
        <p:nvPicPr>
          <p:cNvPr id="22" name="Picture 21" descr="A close up of a logo&#10;&#10;Description generated with high confidence">
            <a:extLst>
              <a:ext uri="{FF2B5EF4-FFF2-40B4-BE49-F238E27FC236}">
                <a16:creationId xmlns:a16="http://schemas.microsoft.com/office/drawing/2014/main" id="{04B9BDE0-F8E2-47AC-8F7C-9451EE348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462" y="-95097"/>
            <a:ext cx="12204947" cy="941712"/>
          </a:xfrm>
          <a:prstGeom prst="rect">
            <a:avLst/>
          </a:prstGeom>
        </p:spPr>
      </p:pic>
      <p:pic>
        <p:nvPicPr>
          <p:cNvPr id="2" name="Picture 1">
            <a:extLst>
              <a:ext uri="{FF2B5EF4-FFF2-40B4-BE49-F238E27FC236}">
                <a16:creationId xmlns:a16="http://schemas.microsoft.com/office/drawing/2014/main" id="{BE3A63A2-E1AA-45C9-887D-F4ED0CFE96DC}"/>
              </a:ext>
            </a:extLst>
          </p:cNvPr>
          <p:cNvPicPr>
            <a:picLocks noChangeAspect="1"/>
          </p:cNvPicPr>
          <p:nvPr/>
        </p:nvPicPr>
        <p:blipFill rotWithShape="1">
          <a:blip r:embed="rId6"/>
          <a:srcRect l="97" t="14098" r="-97" b="16094"/>
          <a:stretch/>
        </p:blipFill>
        <p:spPr>
          <a:xfrm>
            <a:off x="-20471" y="6364971"/>
            <a:ext cx="12219958" cy="493030"/>
          </a:xfrm>
          <a:prstGeom prst="rect">
            <a:avLst/>
          </a:prstGeom>
        </p:spPr>
      </p:pic>
      <p:grpSp>
        <p:nvGrpSpPr>
          <p:cNvPr id="25" name="Group 24">
            <a:extLst>
              <a:ext uri="{FF2B5EF4-FFF2-40B4-BE49-F238E27FC236}">
                <a16:creationId xmlns:a16="http://schemas.microsoft.com/office/drawing/2014/main" id="{E6B2CD2D-38B3-43A8-894A-2C2A9617F06C}"/>
              </a:ext>
            </a:extLst>
          </p:cNvPr>
          <p:cNvGrpSpPr/>
          <p:nvPr/>
        </p:nvGrpSpPr>
        <p:grpSpPr>
          <a:xfrm>
            <a:off x="11781840" y="6504931"/>
            <a:ext cx="280185" cy="302380"/>
            <a:chOff x="8645461" y="4730076"/>
            <a:chExt cx="333686" cy="376925"/>
          </a:xfrm>
        </p:grpSpPr>
        <p:sp>
          <p:nvSpPr>
            <p:cNvPr id="27" name="object 5">
              <a:extLst>
                <a:ext uri="{FF2B5EF4-FFF2-40B4-BE49-F238E27FC236}">
                  <a16:creationId xmlns:a16="http://schemas.microsoft.com/office/drawing/2014/main" id="{C491E976-DC9C-4A30-873D-291E119C7DB5}"/>
                </a:ext>
              </a:extLst>
            </p:cNvPr>
            <p:cNvSpPr/>
            <p:nvPr/>
          </p:nvSpPr>
          <p:spPr>
            <a:xfrm>
              <a:off x="8645461" y="4898897"/>
              <a:ext cx="166687" cy="113398"/>
            </a:xfrm>
            <a:prstGeom prst="rect">
              <a:avLst/>
            </a:prstGeom>
            <a:blipFill>
              <a:blip r:embed="rId7"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28" name="object 6">
              <a:extLst>
                <a:ext uri="{FF2B5EF4-FFF2-40B4-BE49-F238E27FC236}">
                  <a16:creationId xmlns:a16="http://schemas.microsoft.com/office/drawing/2014/main" id="{18497780-9D0C-45B3-ABFD-ED541C11C825}"/>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29" name="object 7">
              <a:extLst>
                <a:ext uri="{FF2B5EF4-FFF2-40B4-BE49-F238E27FC236}">
                  <a16:creationId xmlns:a16="http://schemas.microsoft.com/office/drawing/2014/main" id="{424C26A7-1785-44CB-BE47-7E4681B8D65E}"/>
                </a:ext>
              </a:extLst>
            </p:cNvPr>
            <p:cNvSpPr/>
            <p:nvPr/>
          </p:nvSpPr>
          <p:spPr>
            <a:xfrm>
              <a:off x="8812148" y="4823358"/>
              <a:ext cx="166725" cy="113423"/>
            </a:xfrm>
            <a:prstGeom prst="rect">
              <a:avLst/>
            </a:prstGeom>
            <a:blipFill>
              <a:blip r:embed="rId8"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30" name="object 8">
              <a:extLst>
                <a:ext uri="{FF2B5EF4-FFF2-40B4-BE49-F238E27FC236}">
                  <a16:creationId xmlns:a16="http://schemas.microsoft.com/office/drawing/2014/main" id="{35693DD0-471E-43B9-94D1-BC46EC0080DD}"/>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31" name="object 9">
              <a:extLst>
                <a:ext uri="{FF2B5EF4-FFF2-40B4-BE49-F238E27FC236}">
                  <a16:creationId xmlns:a16="http://schemas.microsoft.com/office/drawing/2014/main" id="{4D4EB9B1-D9D6-4F9D-B2A2-FC013BEEA087}"/>
                </a:ext>
              </a:extLst>
            </p:cNvPr>
            <p:cNvSpPr/>
            <p:nvPr/>
          </p:nvSpPr>
          <p:spPr>
            <a:xfrm>
              <a:off x="8645461" y="4730076"/>
              <a:ext cx="166687" cy="147154"/>
            </a:xfrm>
            <a:prstGeom prst="rect">
              <a:avLst/>
            </a:prstGeom>
            <a:blipFill>
              <a:blip r:embed="rId9"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32" name="object 10">
              <a:extLst>
                <a:ext uri="{FF2B5EF4-FFF2-40B4-BE49-F238E27FC236}">
                  <a16:creationId xmlns:a16="http://schemas.microsoft.com/office/drawing/2014/main" id="{7EE46FA6-88BC-4CCA-A4DF-709BD57734CA}"/>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33" name="object 11">
              <a:extLst>
                <a:ext uri="{FF2B5EF4-FFF2-40B4-BE49-F238E27FC236}">
                  <a16:creationId xmlns:a16="http://schemas.microsoft.com/office/drawing/2014/main" id="{9F2E7EF4-3065-4922-A5D4-38C9D713954D}"/>
                </a:ext>
              </a:extLst>
            </p:cNvPr>
            <p:cNvSpPr/>
            <p:nvPr/>
          </p:nvSpPr>
          <p:spPr>
            <a:xfrm>
              <a:off x="8812148" y="4959679"/>
              <a:ext cx="166725" cy="147180"/>
            </a:xfrm>
            <a:prstGeom prst="rect">
              <a:avLst/>
            </a:prstGeom>
            <a:blipFill>
              <a:blip r:embed="rId10"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34" name="object 12">
              <a:extLst>
                <a:ext uri="{FF2B5EF4-FFF2-40B4-BE49-F238E27FC236}">
                  <a16:creationId xmlns:a16="http://schemas.microsoft.com/office/drawing/2014/main" id="{D79ECBD7-D514-433E-B31C-3FB3156517BA}"/>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grpSp>
      <p:pic>
        <p:nvPicPr>
          <p:cNvPr id="21" name="Picture 20">
            <a:extLst>
              <a:ext uri="{FF2B5EF4-FFF2-40B4-BE49-F238E27FC236}">
                <a16:creationId xmlns:a16="http://schemas.microsoft.com/office/drawing/2014/main" id="{0451A022-A372-4099-A57A-E2AAD0A964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830" y="414127"/>
            <a:ext cx="4041515" cy="831992"/>
          </a:xfrm>
          <a:prstGeom prst="rect">
            <a:avLst/>
          </a:prstGeom>
        </p:spPr>
      </p:pic>
      <p:pic>
        <p:nvPicPr>
          <p:cNvPr id="19" name="Picture 18" descr="A close up of a logo&#10;&#10;Description generated with high confidence">
            <a:extLst>
              <a:ext uri="{FF2B5EF4-FFF2-40B4-BE49-F238E27FC236}">
                <a16:creationId xmlns:a16="http://schemas.microsoft.com/office/drawing/2014/main" id="{B7B2BB8E-A0C8-41B6-BB29-AE7F9C3E7610}"/>
              </a:ext>
            </a:extLst>
          </p:cNvPr>
          <p:cNvPicPr>
            <a:picLocks noChangeAspect="1"/>
          </p:cNvPicPr>
          <p:nvPr/>
        </p:nvPicPr>
        <p:blipFill rotWithShape="1">
          <a:blip r:embed="rId5">
            <a:extLst>
              <a:ext uri="{28A0092B-C50C-407E-A947-70E740481C1C}">
                <a14:useLocalDpi xmlns:a14="http://schemas.microsoft.com/office/drawing/2010/main" val="0"/>
              </a:ext>
            </a:extLst>
          </a:blip>
          <a:srcRect l="37286" t="92281" r="46715" b="7069"/>
          <a:stretch/>
        </p:blipFill>
        <p:spPr>
          <a:xfrm rot="10800000" flipV="1">
            <a:off x="-16357" y="1459371"/>
            <a:ext cx="4468642" cy="60884"/>
          </a:xfrm>
          <a:prstGeom prst="rect">
            <a:avLst/>
          </a:prstGeom>
        </p:spPr>
      </p:pic>
      <p:sp>
        <p:nvSpPr>
          <p:cNvPr id="3" name="TextBox 2">
            <a:extLst>
              <a:ext uri="{FF2B5EF4-FFF2-40B4-BE49-F238E27FC236}">
                <a16:creationId xmlns:a16="http://schemas.microsoft.com/office/drawing/2014/main" id="{DF4E433E-7016-4803-93CD-22A675205BD7}"/>
              </a:ext>
            </a:extLst>
          </p:cNvPr>
          <p:cNvSpPr txBox="1"/>
          <p:nvPr/>
        </p:nvSpPr>
        <p:spPr>
          <a:xfrm>
            <a:off x="517959" y="2106705"/>
            <a:ext cx="7868651" cy="3785652"/>
          </a:xfrm>
          <a:prstGeom prst="rect">
            <a:avLst/>
          </a:prstGeom>
          <a:noFill/>
        </p:spPr>
        <p:txBody>
          <a:bodyPr wrap="square" rtlCol="0">
            <a:spAutoFit/>
          </a:bodyPr>
          <a:lstStyle/>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0" cap="none" spc="0" normalizeH="0" baseline="0" noProof="0" dirty="0">
                <a:ln>
                  <a:noFill/>
                </a:ln>
                <a:solidFill>
                  <a:srgbClr val="061D39"/>
                </a:solidFill>
                <a:effectLst/>
                <a:uLnTx/>
                <a:uFillTx/>
                <a:latin typeface="Arial" panose="020B0604020202020204" pitchFamily="34" charset="0"/>
                <a:ea typeface="+mn-ea"/>
                <a:cs typeface="Arial" panose="020B0604020202020204" pitchFamily="34" charset="0"/>
              </a:rPr>
              <a:t>IV antibiotic that treats </a:t>
            </a:r>
            <a:r>
              <a:rPr kumimoji="0" lang="en-US" sz="2000" b="1" i="0" u="none" strike="noStrike" kern="0" cap="none" spc="53"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life-threatening infections </a:t>
            </a:r>
          </a:p>
          <a:p>
            <a:pPr marL="365760" marR="0" lvl="0" indent="-365760" algn="l" defTabSz="914400" rtl="0" eaLnBrk="1" fontAlgn="auto" latinLnBrk="0" hangingPunct="1">
              <a:spcBef>
                <a:spcPts val="0"/>
              </a:spcBef>
              <a:buClr>
                <a:srgbClr val="1663C5"/>
              </a:buClr>
              <a:buSzPct val="125000"/>
              <a:buFont typeface="Arial" panose="020B0604020202020204" pitchFamily="34" charset="0"/>
              <a:buChar char="•"/>
              <a:tabLst/>
              <a:defRPr/>
            </a:pPr>
            <a:r>
              <a:rPr lang="en-US" sz="2000" b="1" kern="0" spc="53" dirty="0">
                <a:solidFill>
                  <a:srgbClr val="1663C5"/>
                </a:solidFill>
                <a:latin typeface="Arial" panose="020B0604020202020204" pitchFamily="34" charset="0"/>
                <a:cs typeface="Arial" panose="020B0604020202020204" pitchFamily="34" charset="0"/>
              </a:rPr>
              <a:t>Potent treatment </a:t>
            </a:r>
            <a:r>
              <a:rPr lang="en-US" sz="2000" kern="0" spc="53" dirty="0">
                <a:latin typeface="Arial" panose="020B0604020202020204" pitchFamily="34" charset="0"/>
                <a:cs typeface="Arial" panose="020B0604020202020204" pitchFamily="34" charset="0"/>
              </a:rPr>
              <a:t>for pneumonia and serious skin infections</a:t>
            </a:r>
          </a:p>
          <a:p>
            <a:pPr marR="0" lvl="0" algn="l" defTabSz="914400" rtl="0" eaLnBrk="1" fontAlgn="auto" latinLnBrk="0" hangingPunct="1">
              <a:spcBef>
                <a:spcPts val="0"/>
              </a:spcBef>
              <a:spcAft>
                <a:spcPts val="2400"/>
              </a:spcAft>
              <a:buClr>
                <a:srgbClr val="1663C5"/>
              </a:buClr>
              <a:buSzPct val="125000"/>
              <a:tabLst/>
              <a:defRPr/>
            </a:pPr>
            <a:r>
              <a:rPr lang="en-US" sz="2000" kern="0" spc="53" dirty="0">
                <a:latin typeface="Arial" panose="020B0604020202020204" pitchFamily="34" charset="0"/>
                <a:cs typeface="Arial" panose="020B0604020202020204" pitchFamily="34" charset="0"/>
              </a:rPr>
              <a:t>     resulting from gram positive bacteria</a:t>
            </a:r>
            <a:endParaRPr kumimoji="0" lang="en-US" sz="2000" i="0" u="none" strike="noStrike" kern="0" cap="none" spc="53" normalizeH="0" baseline="0" noProof="0" dirty="0">
              <a:ln>
                <a:noFill/>
              </a:ln>
              <a:effectLst/>
              <a:uLnTx/>
              <a:uFillTx/>
              <a:latin typeface="Arial" panose="020B0604020202020204" pitchFamily="34" charset="0"/>
              <a:ea typeface="+mn-ea"/>
              <a:cs typeface="Arial" panose="020B0604020202020204" pitchFamily="34" charset="0"/>
            </a:endParaRP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lang="en-US" sz="2000" kern="0" spc="53" dirty="0">
                <a:latin typeface="Arial" panose="020B0604020202020204" pitchFamily="34" charset="0"/>
                <a:cs typeface="Arial" panose="020B0604020202020204" pitchFamily="34" charset="0"/>
              </a:rPr>
              <a:t>Used</a:t>
            </a:r>
            <a:r>
              <a:rPr kumimoji="0" lang="en-US" sz="2000" i="0" u="none" strike="noStrike" kern="0" cap="none" spc="53" normalizeH="0" baseline="0" noProof="0" dirty="0">
                <a:ln>
                  <a:noFill/>
                </a:ln>
                <a:effectLst/>
                <a:uLnTx/>
                <a:uFillTx/>
                <a:latin typeface="Arial" panose="020B0604020202020204" pitchFamily="34" charset="0"/>
                <a:ea typeface="+mn-ea"/>
                <a:cs typeface="Arial" panose="020B0604020202020204" pitchFamily="34" charset="0"/>
              </a:rPr>
              <a:t> in </a:t>
            </a:r>
            <a:r>
              <a:rPr kumimoji="0" lang="en-US" sz="2000" b="1" i="0" u="none" strike="noStrike" kern="0" cap="none" spc="53"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hospital acute care </a:t>
            </a:r>
            <a:r>
              <a:rPr kumimoji="0" lang="en-US" sz="2000" i="0" u="none" strike="noStrike" kern="0" cap="none" spc="53" normalizeH="0" baseline="0" noProof="0" dirty="0">
                <a:ln>
                  <a:noFill/>
                </a:ln>
                <a:effectLst/>
                <a:uLnTx/>
                <a:uFillTx/>
                <a:latin typeface="Arial" panose="020B0604020202020204" pitchFamily="34" charset="0"/>
                <a:ea typeface="+mn-ea"/>
                <a:cs typeface="Arial" panose="020B0604020202020204" pitchFamily="34" charset="0"/>
              </a:rPr>
              <a:t>and</a:t>
            </a:r>
            <a:r>
              <a:rPr kumimoji="0" lang="en-US" sz="2000" b="1" i="0" u="none" strike="noStrike" kern="0" cap="none" spc="53"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 out-patient center </a:t>
            </a:r>
            <a:r>
              <a:rPr kumimoji="0" lang="en-US" sz="2000" i="0" u="none" strike="noStrike" kern="0" cap="none" spc="53" normalizeH="0" baseline="0" noProof="0" dirty="0">
                <a:ln>
                  <a:noFill/>
                </a:ln>
                <a:effectLst/>
                <a:uLnTx/>
                <a:uFillTx/>
                <a:latin typeface="Arial" panose="020B0604020202020204" pitchFamily="34" charset="0"/>
                <a:ea typeface="+mn-ea"/>
                <a:cs typeface="Arial" panose="020B0604020202020204" pitchFamily="34" charset="0"/>
              </a:rPr>
              <a:t>settings</a:t>
            </a:r>
            <a:endParaRPr kumimoji="0" lang="en-US" sz="200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lang="en-US" sz="2000" kern="0" dirty="0">
                <a:solidFill>
                  <a:srgbClr val="061D39"/>
                </a:solidFill>
                <a:latin typeface="Arial" panose="020B0604020202020204" pitchFamily="34" charset="0"/>
                <a:cs typeface="Arial" panose="020B0604020202020204" pitchFamily="34" charset="0"/>
              </a:rPr>
              <a:t>Unique ability to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penetrate tissues</a:t>
            </a:r>
            <a:r>
              <a:rPr lang="en-US" sz="2000" kern="0" dirty="0">
                <a:solidFill>
                  <a:srgbClr val="061D39"/>
                </a:solidFill>
                <a:latin typeface="Arial" panose="020B0604020202020204" pitchFamily="34" charset="0"/>
                <a:cs typeface="Arial" panose="020B0604020202020204" pitchFamily="34" charset="0"/>
              </a:rPr>
              <a:t> </a:t>
            </a: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lang="en-US" sz="2000" kern="0" dirty="0">
                <a:solidFill>
                  <a:srgbClr val="061D39"/>
                </a:solidFill>
                <a:latin typeface="Arial" panose="020B0604020202020204" pitchFamily="34" charset="0"/>
                <a:cs typeface="Arial" panose="020B0604020202020204" pitchFamily="34" charset="0"/>
              </a:rPr>
              <a:t>Product features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favorable resistance profile</a:t>
            </a: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lang="en-US" sz="2000" kern="0" dirty="0">
                <a:latin typeface="Arial" panose="020B0604020202020204" pitchFamily="34" charset="0"/>
                <a:cs typeface="Arial" panose="020B0604020202020204" pitchFamily="34" charset="0"/>
              </a:rPr>
              <a:t>Growing</a:t>
            </a:r>
            <a:r>
              <a:rPr lang="en-US" sz="2000" b="1" kern="0" dirty="0">
                <a:solidFill>
                  <a:srgbClr val="1663C5"/>
                </a:solidFill>
                <a:latin typeface="Arial" panose="020B0604020202020204" pitchFamily="34" charset="0"/>
                <a:cs typeface="Arial" panose="020B0604020202020204" pitchFamily="34" charset="0"/>
              </a:rPr>
              <a:t> international approvals and opportunity</a:t>
            </a:r>
            <a:endParaRPr kumimoji="0" lang="en-US" sz="2000" b="0" i="0" u="none" strike="noStrike" kern="0" cap="none" spc="0" normalizeH="0" baseline="0" noProof="0" dirty="0">
              <a:ln>
                <a:noFill/>
              </a:ln>
              <a:solidFill>
                <a:srgbClr val="061D39"/>
              </a:solidFill>
              <a:effectLst/>
              <a:uLnTx/>
              <a:uFillTx/>
              <a:latin typeface="Arial" panose="020B0604020202020204" pitchFamily="34" charset="0"/>
              <a:ea typeface="+mn-ea"/>
              <a:cs typeface="Arial" panose="020B0604020202020204" pitchFamily="34" charset="0"/>
            </a:endParaRPr>
          </a:p>
        </p:txBody>
      </p:sp>
      <p:pic>
        <p:nvPicPr>
          <p:cNvPr id="6" name="Picture 5" descr="Text&#10;&#10;Description automatically generated">
            <a:extLst>
              <a:ext uri="{FF2B5EF4-FFF2-40B4-BE49-F238E27FC236}">
                <a16:creationId xmlns:a16="http://schemas.microsoft.com/office/drawing/2014/main" id="{EACAC309-FAC7-0711-7910-6A0A78A77B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6959" y="1741982"/>
            <a:ext cx="1642031" cy="3374036"/>
          </a:xfrm>
          <a:prstGeom prst="rect">
            <a:avLst/>
          </a:prstGeom>
        </p:spPr>
      </p:pic>
      <p:sp>
        <p:nvSpPr>
          <p:cNvPr id="4" name="Rectangle 3">
            <a:extLst>
              <a:ext uri="{FF2B5EF4-FFF2-40B4-BE49-F238E27FC236}">
                <a16:creationId xmlns:a16="http://schemas.microsoft.com/office/drawing/2014/main" id="{35BD9126-413F-AEE9-52CC-2479374E792C}"/>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13</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57406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1CD1965-4F52-46F1-BE04-8A6AC835105F}"/>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17" y="-2419"/>
            <a:ext cx="12191974" cy="6860419"/>
          </a:xfrm>
          <a:prstGeom prst="rect">
            <a:avLst/>
          </a:prstGeom>
        </p:spPr>
      </p:pic>
      <p:sp>
        <p:nvSpPr>
          <p:cNvPr id="22" name="TextBox 21">
            <a:extLst>
              <a:ext uri="{FF2B5EF4-FFF2-40B4-BE49-F238E27FC236}">
                <a16:creationId xmlns:a16="http://schemas.microsoft.com/office/drawing/2014/main" id="{766B6EA6-E4C9-4337-A299-6E0FBF0ADE79}"/>
              </a:ext>
            </a:extLst>
          </p:cNvPr>
          <p:cNvSpPr txBox="1"/>
          <p:nvPr/>
        </p:nvSpPr>
        <p:spPr>
          <a:xfrm>
            <a:off x="7517" y="6486706"/>
            <a:ext cx="393056" cy="338234"/>
          </a:xfrm>
          <a:prstGeom prst="rect">
            <a:avLst/>
          </a:prstGeom>
          <a:noFill/>
        </p:spPr>
        <p:txBody>
          <a:bodyPr wrap="none" rtlCol="0">
            <a:spAutoFit/>
          </a:bodyPr>
          <a:lstStyle/>
          <a:p>
            <a:pPr marL="0" marR="0" lvl="0" indent="0" algn="l" defTabSz="1217706" rtl="0" eaLnBrk="1" fontAlgn="auto" latinLnBrk="0" hangingPunct="1">
              <a:lnSpc>
                <a:spcPct val="100000"/>
              </a:lnSpc>
              <a:spcBef>
                <a:spcPts val="0"/>
              </a:spcBef>
              <a:spcAft>
                <a:spcPts val="0"/>
              </a:spcAft>
              <a:buClrTx/>
              <a:buSzTx/>
              <a:buFontTx/>
              <a:buNone/>
              <a:tabLst/>
              <a:defRPr/>
            </a:pPr>
            <a:fld id="{ED10EECC-B954-425C-9FB1-DE734C7AE3AC}" type="slidenum">
              <a:rPr kumimoji="0" lang="en-US" sz="1598" b="0" i="0" u="none" strike="noStrike" kern="1200" cap="none" spc="0" normalizeH="0" baseline="0" noProof="0">
                <a:ln>
                  <a:noFill/>
                </a:ln>
                <a:solidFill>
                  <a:prstClr val="white"/>
                </a:solidFill>
                <a:effectLst/>
                <a:uLnTx/>
                <a:uFillTx/>
                <a:latin typeface="Calibri"/>
                <a:ea typeface="+mn-ea"/>
                <a:cs typeface="+mn-cs"/>
              </a:rPr>
              <a:pPr marL="0" marR="0" lvl="0" indent="0" algn="l" defTabSz="1217706" rtl="0" eaLnBrk="1" fontAlgn="auto" latinLnBrk="0" hangingPunct="1">
                <a:lnSpc>
                  <a:spcPct val="100000"/>
                </a:lnSpc>
                <a:spcBef>
                  <a:spcPts val="0"/>
                </a:spcBef>
                <a:spcAft>
                  <a:spcPts val="0"/>
                </a:spcAft>
                <a:buClrTx/>
                <a:buSzTx/>
                <a:buFontTx/>
                <a:buNone/>
                <a:tabLst/>
                <a:defRPr/>
              </a:pPr>
              <a:t>14</a:t>
            </a:fld>
            <a:endParaRPr kumimoji="0" lang="en-US" sz="1598"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descr="A close up of a logo&#10;&#10;Description generated with high confidence">
            <a:extLst>
              <a:ext uri="{FF2B5EF4-FFF2-40B4-BE49-F238E27FC236}">
                <a16:creationId xmlns:a16="http://schemas.microsoft.com/office/drawing/2014/main" id="{177D4E55-6D2E-40CB-85BE-C4DD4669A9CA}"/>
              </a:ext>
            </a:extLst>
          </p:cNvPr>
          <p:cNvPicPr>
            <a:picLocks noChangeAspect="1"/>
          </p:cNvPicPr>
          <p:nvPr/>
        </p:nvPicPr>
        <p:blipFill rotWithShape="1">
          <a:blip r:embed="rId4">
            <a:extLst>
              <a:ext uri="{28A0092B-C50C-407E-A947-70E740481C1C}">
                <a14:useLocalDpi xmlns:a14="http://schemas.microsoft.com/office/drawing/2010/main" val="0"/>
              </a:ext>
            </a:extLst>
          </a:blip>
          <a:srcRect t="52904" b="5936"/>
          <a:stretch/>
        </p:blipFill>
        <p:spPr>
          <a:xfrm rot="5400000">
            <a:off x="-2024369" y="1929753"/>
            <a:ext cx="6855583" cy="2996078"/>
          </a:xfrm>
          <a:prstGeom prst="rect">
            <a:avLst/>
          </a:prstGeom>
        </p:spPr>
      </p:pic>
      <p:grpSp>
        <p:nvGrpSpPr>
          <p:cNvPr id="17" name="Group 16">
            <a:extLst>
              <a:ext uri="{FF2B5EF4-FFF2-40B4-BE49-F238E27FC236}">
                <a16:creationId xmlns:a16="http://schemas.microsoft.com/office/drawing/2014/main" id="{0861B5A7-2C8F-450E-B27B-3EDB50251385}"/>
              </a:ext>
            </a:extLst>
          </p:cNvPr>
          <p:cNvGrpSpPr/>
          <p:nvPr/>
        </p:nvGrpSpPr>
        <p:grpSpPr>
          <a:xfrm>
            <a:off x="11781840" y="6504931"/>
            <a:ext cx="280185" cy="302380"/>
            <a:chOff x="8645461" y="4730076"/>
            <a:chExt cx="333686" cy="376925"/>
          </a:xfrm>
        </p:grpSpPr>
        <p:sp>
          <p:nvSpPr>
            <p:cNvPr id="18" name="object 5">
              <a:extLst>
                <a:ext uri="{FF2B5EF4-FFF2-40B4-BE49-F238E27FC236}">
                  <a16:creationId xmlns:a16="http://schemas.microsoft.com/office/drawing/2014/main" id="{D80C9BF4-0BC1-4D37-B43C-E404666ECB79}"/>
                </a:ext>
              </a:extLst>
            </p:cNvPr>
            <p:cNvSpPr/>
            <p:nvPr/>
          </p:nvSpPr>
          <p:spPr>
            <a:xfrm>
              <a:off x="8645461" y="4898897"/>
              <a:ext cx="166687" cy="113398"/>
            </a:xfrm>
            <a:prstGeom prst="rect">
              <a:avLst/>
            </a:prstGeom>
            <a:blipFill>
              <a:blip r:embed="rId5"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object 6">
              <a:extLst>
                <a:ext uri="{FF2B5EF4-FFF2-40B4-BE49-F238E27FC236}">
                  <a16:creationId xmlns:a16="http://schemas.microsoft.com/office/drawing/2014/main" id="{9B23CD38-5146-4C0A-90C1-025235C57471}"/>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object 7">
              <a:extLst>
                <a:ext uri="{FF2B5EF4-FFF2-40B4-BE49-F238E27FC236}">
                  <a16:creationId xmlns:a16="http://schemas.microsoft.com/office/drawing/2014/main" id="{65AA8D40-8590-4D6B-A19D-C4D4CA0F6FB6}"/>
                </a:ext>
              </a:extLst>
            </p:cNvPr>
            <p:cNvSpPr/>
            <p:nvPr/>
          </p:nvSpPr>
          <p:spPr>
            <a:xfrm>
              <a:off x="8812148" y="4823358"/>
              <a:ext cx="166725" cy="113423"/>
            </a:xfrm>
            <a:prstGeom prst="rect">
              <a:avLst/>
            </a:prstGeom>
            <a:blipFill>
              <a:blip r:embed="rId6"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 name="object 8">
              <a:extLst>
                <a:ext uri="{FF2B5EF4-FFF2-40B4-BE49-F238E27FC236}">
                  <a16:creationId xmlns:a16="http://schemas.microsoft.com/office/drawing/2014/main" id="{04B32B87-38C1-4F06-8615-D58D6C103FE4}"/>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object 9">
              <a:extLst>
                <a:ext uri="{FF2B5EF4-FFF2-40B4-BE49-F238E27FC236}">
                  <a16:creationId xmlns:a16="http://schemas.microsoft.com/office/drawing/2014/main" id="{A700BA44-1487-4285-AFAA-6C56D9D9CBF6}"/>
                </a:ext>
              </a:extLst>
            </p:cNvPr>
            <p:cNvSpPr/>
            <p:nvPr/>
          </p:nvSpPr>
          <p:spPr>
            <a:xfrm>
              <a:off x="8645461" y="4730076"/>
              <a:ext cx="166687" cy="147154"/>
            </a:xfrm>
            <a:prstGeom prst="rect">
              <a:avLst/>
            </a:prstGeom>
            <a:blipFill>
              <a:blip r:embed="rId7"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 name="object 10">
              <a:extLst>
                <a:ext uri="{FF2B5EF4-FFF2-40B4-BE49-F238E27FC236}">
                  <a16:creationId xmlns:a16="http://schemas.microsoft.com/office/drawing/2014/main" id="{A0D6ACB4-445E-4B42-9123-157E5D150474}"/>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object 11">
              <a:extLst>
                <a:ext uri="{FF2B5EF4-FFF2-40B4-BE49-F238E27FC236}">
                  <a16:creationId xmlns:a16="http://schemas.microsoft.com/office/drawing/2014/main" id="{22CA0D91-1136-4710-AA61-E9FB891A4F36}"/>
                </a:ext>
              </a:extLst>
            </p:cNvPr>
            <p:cNvSpPr/>
            <p:nvPr/>
          </p:nvSpPr>
          <p:spPr>
            <a:xfrm>
              <a:off x="8812148" y="4959679"/>
              <a:ext cx="166725" cy="147180"/>
            </a:xfrm>
            <a:prstGeom prst="rect">
              <a:avLst/>
            </a:prstGeom>
            <a:blipFill>
              <a:blip r:embed="rId8"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object 12">
              <a:extLst>
                <a:ext uri="{FF2B5EF4-FFF2-40B4-BE49-F238E27FC236}">
                  <a16:creationId xmlns:a16="http://schemas.microsoft.com/office/drawing/2014/main" id="{F2A0F6A3-C756-4617-98DD-5AB2333CA1F7}"/>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pic>
        <p:nvPicPr>
          <p:cNvPr id="24" name="Picture 23">
            <a:extLst>
              <a:ext uri="{FF2B5EF4-FFF2-40B4-BE49-F238E27FC236}">
                <a16:creationId xmlns:a16="http://schemas.microsoft.com/office/drawing/2014/main" id="{BC2F9B40-03F0-4BE6-8B0C-D1A5FD5409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6895" y="2755258"/>
            <a:ext cx="2757156" cy="1347484"/>
          </a:xfrm>
          <a:prstGeom prst="rect">
            <a:avLst/>
          </a:prstGeom>
        </p:spPr>
      </p:pic>
      <p:pic>
        <p:nvPicPr>
          <p:cNvPr id="2" name="Picture 1" descr="A blue and yellow cover with white text&#10;&#10;Description automatically generated">
            <a:extLst>
              <a:ext uri="{FF2B5EF4-FFF2-40B4-BE49-F238E27FC236}">
                <a16:creationId xmlns:a16="http://schemas.microsoft.com/office/drawing/2014/main" id="{557990DA-9EDE-07F2-6BF8-57BEF56230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3996" y="753786"/>
            <a:ext cx="6917825" cy="5345592"/>
          </a:xfrm>
          <a:prstGeom prst="rect">
            <a:avLst/>
          </a:prstGeom>
          <a:ln>
            <a:solidFill>
              <a:schemeClr val="tx1"/>
            </a:solidFill>
          </a:ln>
        </p:spPr>
      </p:pic>
    </p:spTree>
    <p:extLst>
      <p:ext uri="{BB962C8B-B14F-4D97-AF65-F5344CB8AC3E}">
        <p14:creationId xmlns:p14="http://schemas.microsoft.com/office/powerpoint/2010/main" val="24148299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C2A161-B09A-42A0-8821-2096ADC99F3E}"/>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470" y="-1"/>
            <a:ext cx="12219957" cy="6833691"/>
          </a:xfrm>
          <a:prstGeom prst="rect">
            <a:avLst/>
          </a:prstGeom>
        </p:spPr>
      </p:pic>
      <p:pic>
        <p:nvPicPr>
          <p:cNvPr id="3" name="Picture 2" descr="A close up of a logo&#10;&#10;Description generated with high confidence">
            <a:extLst>
              <a:ext uri="{FF2B5EF4-FFF2-40B4-BE49-F238E27FC236}">
                <a16:creationId xmlns:a16="http://schemas.microsoft.com/office/drawing/2014/main" id="{82460934-B475-4F89-A4A8-032F36069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0471" y="-95097"/>
            <a:ext cx="12206981" cy="941712"/>
          </a:xfrm>
          <a:prstGeom prst="rect">
            <a:avLst/>
          </a:prstGeom>
        </p:spPr>
      </p:pic>
      <p:pic>
        <p:nvPicPr>
          <p:cNvPr id="4" name="Picture 3">
            <a:extLst>
              <a:ext uri="{FF2B5EF4-FFF2-40B4-BE49-F238E27FC236}">
                <a16:creationId xmlns:a16="http://schemas.microsoft.com/office/drawing/2014/main" id="{538E3FC9-BA59-4EBB-AFBA-7D4E41CFC421}"/>
              </a:ext>
            </a:extLst>
          </p:cNvPr>
          <p:cNvPicPr>
            <a:picLocks noChangeAspect="1"/>
          </p:cNvPicPr>
          <p:nvPr/>
        </p:nvPicPr>
        <p:blipFill rotWithShape="1">
          <a:blip r:embed="rId4"/>
          <a:srcRect l="97" t="14098" r="-97" b="16094"/>
          <a:stretch/>
        </p:blipFill>
        <p:spPr>
          <a:xfrm>
            <a:off x="-5461" y="6364970"/>
            <a:ext cx="12191972" cy="49303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9CD80621-31DD-4CFC-8A3D-B2EABE8AE40D}"/>
              </a:ext>
            </a:extLst>
          </p:cNvPr>
          <p:cNvPicPr>
            <a:picLocks noChangeAspect="1"/>
          </p:cNvPicPr>
          <p:nvPr/>
        </p:nvPicPr>
        <p:blipFill rotWithShape="1">
          <a:blip r:embed="rId3">
            <a:extLst>
              <a:ext uri="{28A0092B-C50C-407E-A947-70E740481C1C}">
                <a14:useLocalDpi xmlns:a14="http://schemas.microsoft.com/office/drawing/2010/main" val="0"/>
              </a:ext>
            </a:extLst>
          </a:blip>
          <a:srcRect l="37286" t="92281" r="46715" b="7069"/>
          <a:stretch/>
        </p:blipFill>
        <p:spPr>
          <a:xfrm rot="10800000" flipV="1">
            <a:off x="-16357" y="1459371"/>
            <a:ext cx="4468642" cy="60884"/>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8699719C-8D37-4220-B000-CF96457E55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045" y="383564"/>
            <a:ext cx="2760196" cy="948329"/>
          </a:xfrm>
          <a:prstGeom prst="rect">
            <a:avLst/>
          </a:prstGeom>
        </p:spPr>
      </p:pic>
      <p:grpSp>
        <p:nvGrpSpPr>
          <p:cNvPr id="9" name="Group 8">
            <a:extLst>
              <a:ext uri="{FF2B5EF4-FFF2-40B4-BE49-F238E27FC236}">
                <a16:creationId xmlns:a16="http://schemas.microsoft.com/office/drawing/2014/main" id="{C97AEB33-795E-4C45-BFD5-651F139B72CF}"/>
              </a:ext>
            </a:extLst>
          </p:cNvPr>
          <p:cNvGrpSpPr/>
          <p:nvPr/>
        </p:nvGrpSpPr>
        <p:grpSpPr>
          <a:xfrm>
            <a:off x="11781840" y="6504931"/>
            <a:ext cx="280185" cy="302380"/>
            <a:chOff x="8645461" y="4730076"/>
            <a:chExt cx="333686" cy="376925"/>
          </a:xfrm>
        </p:grpSpPr>
        <p:sp>
          <p:nvSpPr>
            <p:cNvPr id="10" name="object 5">
              <a:extLst>
                <a:ext uri="{FF2B5EF4-FFF2-40B4-BE49-F238E27FC236}">
                  <a16:creationId xmlns:a16="http://schemas.microsoft.com/office/drawing/2014/main" id="{CDC460C1-AB7E-422C-B33F-D71C46D7F556}"/>
                </a:ext>
              </a:extLst>
            </p:cNvPr>
            <p:cNvSpPr/>
            <p:nvPr/>
          </p:nvSpPr>
          <p:spPr>
            <a:xfrm>
              <a:off x="8645461" y="4898897"/>
              <a:ext cx="166687" cy="113398"/>
            </a:xfrm>
            <a:prstGeom prst="rect">
              <a:avLst/>
            </a:prstGeom>
            <a:blipFill>
              <a:blip r:embed="rId6"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1" name="object 6">
              <a:extLst>
                <a:ext uri="{FF2B5EF4-FFF2-40B4-BE49-F238E27FC236}">
                  <a16:creationId xmlns:a16="http://schemas.microsoft.com/office/drawing/2014/main" id="{FA628889-C57E-4FC4-BFC4-67FA257C8823}"/>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12" name="object 7">
              <a:extLst>
                <a:ext uri="{FF2B5EF4-FFF2-40B4-BE49-F238E27FC236}">
                  <a16:creationId xmlns:a16="http://schemas.microsoft.com/office/drawing/2014/main" id="{528096DD-1F66-4AAE-8E0C-44FF6614843B}"/>
                </a:ext>
              </a:extLst>
            </p:cNvPr>
            <p:cNvSpPr/>
            <p:nvPr/>
          </p:nvSpPr>
          <p:spPr>
            <a:xfrm>
              <a:off x="8812148" y="4823358"/>
              <a:ext cx="166725" cy="113423"/>
            </a:xfrm>
            <a:prstGeom prst="rect">
              <a:avLst/>
            </a:prstGeom>
            <a:blipFill>
              <a:blip r:embed="rId7"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3" name="object 8">
              <a:extLst>
                <a:ext uri="{FF2B5EF4-FFF2-40B4-BE49-F238E27FC236}">
                  <a16:creationId xmlns:a16="http://schemas.microsoft.com/office/drawing/2014/main" id="{CCD86500-A4EB-49EC-838A-F87311B6752A}"/>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14" name="object 9">
              <a:extLst>
                <a:ext uri="{FF2B5EF4-FFF2-40B4-BE49-F238E27FC236}">
                  <a16:creationId xmlns:a16="http://schemas.microsoft.com/office/drawing/2014/main" id="{F5479BAD-B4D6-489D-9B8B-FE808C72D61D}"/>
                </a:ext>
              </a:extLst>
            </p:cNvPr>
            <p:cNvSpPr/>
            <p:nvPr/>
          </p:nvSpPr>
          <p:spPr>
            <a:xfrm>
              <a:off x="8645461" y="4730076"/>
              <a:ext cx="166687" cy="147154"/>
            </a:xfrm>
            <a:prstGeom prst="rect">
              <a:avLst/>
            </a:prstGeom>
            <a:blipFill>
              <a:blip r:embed="rId8"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5" name="object 10">
              <a:extLst>
                <a:ext uri="{FF2B5EF4-FFF2-40B4-BE49-F238E27FC236}">
                  <a16:creationId xmlns:a16="http://schemas.microsoft.com/office/drawing/2014/main" id="{0C9D0370-AA67-4A1D-9797-8FB7E37EEBB0}"/>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16" name="object 11">
              <a:extLst>
                <a:ext uri="{FF2B5EF4-FFF2-40B4-BE49-F238E27FC236}">
                  <a16:creationId xmlns:a16="http://schemas.microsoft.com/office/drawing/2014/main" id="{40E5C520-7918-4EB7-B8CD-4897BBF0F328}"/>
                </a:ext>
              </a:extLst>
            </p:cNvPr>
            <p:cNvSpPr/>
            <p:nvPr/>
          </p:nvSpPr>
          <p:spPr>
            <a:xfrm>
              <a:off x="8812148" y="4959679"/>
              <a:ext cx="166725" cy="147180"/>
            </a:xfrm>
            <a:prstGeom prst="rect">
              <a:avLst/>
            </a:prstGeom>
            <a:blipFill>
              <a:blip r:embed="rId9"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7" name="object 12">
              <a:extLst>
                <a:ext uri="{FF2B5EF4-FFF2-40B4-BE49-F238E27FC236}">
                  <a16:creationId xmlns:a16="http://schemas.microsoft.com/office/drawing/2014/main" id="{892C3B1E-36BA-4774-9310-D49223EF5990}"/>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grpSp>
      <p:sp>
        <p:nvSpPr>
          <p:cNvPr id="19" name="TextBox 18">
            <a:extLst>
              <a:ext uri="{FF2B5EF4-FFF2-40B4-BE49-F238E27FC236}">
                <a16:creationId xmlns:a16="http://schemas.microsoft.com/office/drawing/2014/main" id="{1E10E420-B834-49E8-8F4D-9ABBC0C915A2}"/>
              </a:ext>
            </a:extLst>
          </p:cNvPr>
          <p:cNvSpPr txBox="1"/>
          <p:nvPr/>
        </p:nvSpPr>
        <p:spPr>
          <a:xfrm>
            <a:off x="468170" y="1902504"/>
            <a:ext cx="7156837" cy="4401205"/>
          </a:xfrm>
          <a:prstGeom prst="rect">
            <a:avLst/>
          </a:prstGeom>
          <a:noFill/>
        </p:spPr>
        <p:txBody>
          <a:bodyPr wrap="square" rtlCol="0">
            <a:spAutoFit/>
          </a:bodyPr>
          <a:lstStyle/>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lang="en-US" sz="2000" kern="0" dirty="0">
                <a:latin typeface="Arial" panose="020B0604020202020204" pitchFamily="34" charset="0"/>
                <a:cs typeface="Arial" panose="020B0604020202020204" pitchFamily="34" charset="0"/>
              </a:rPr>
              <a:t>FDA-approved </a:t>
            </a:r>
            <a:r>
              <a:rPr lang="en-US" sz="2000" b="1" kern="0" dirty="0">
                <a:solidFill>
                  <a:srgbClr val="1663C5"/>
                </a:solidFill>
                <a:latin typeface="Arial" panose="020B0604020202020204" pitchFamily="34" charset="0"/>
                <a:cs typeface="Arial" panose="020B0604020202020204" pitchFamily="34" charset="0"/>
              </a:rPr>
              <a:t>transdermal system </a:t>
            </a:r>
            <a:r>
              <a:rPr lang="en-US" sz="2000" kern="0" dirty="0">
                <a:latin typeface="Arial" panose="020B0604020202020204" pitchFamily="34" charset="0"/>
                <a:cs typeface="Arial" panose="020B0604020202020204" pitchFamily="34" charset="0"/>
              </a:rPr>
              <a:t>for chemotherapy-induced nausea and vomiting </a:t>
            </a: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lang="en-US" sz="2000" b="1" kern="0" dirty="0">
                <a:solidFill>
                  <a:srgbClr val="1663C5"/>
                </a:solidFill>
                <a:latin typeface="Arial" panose="020B0604020202020204" pitchFamily="34" charset="0"/>
                <a:cs typeface="Arial" panose="020B0604020202020204" pitchFamily="34" charset="0"/>
              </a:rPr>
              <a:t>Patch </a:t>
            </a:r>
            <a:r>
              <a:rPr lang="en-US" sz="2000" kern="0" dirty="0">
                <a:latin typeface="Arial" panose="020B0604020202020204" pitchFamily="34" charset="0"/>
                <a:cs typeface="Arial" panose="020B0604020202020204" pitchFamily="34" charset="0"/>
              </a:rPr>
              <a:t>that slowly releases medicine into bloodstream</a:t>
            </a:r>
          </a:p>
          <a:p>
            <a:pPr marL="365760" indent="-365760">
              <a:spcAft>
                <a:spcPts val="2400"/>
              </a:spcAft>
              <a:buClr>
                <a:srgbClr val="1663C5"/>
              </a:buClr>
              <a:buSzPct val="125000"/>
              <a:buFont typeface="Arial" panose="020B0604020202020204" pitchFamily="34" charset="0"/>
              <a:buChar char="•"/>
              <a:defRPr/>
            </a:pPr>
            <a:r>
              <a:rPr lang="en-US" sz="2000" kern="0" dirty="0">
                <a:solidFill>
                  <a:sysClr val="windowText" lastClr="000000"/>
                </a:solidFill>
                <a:latin typeface="Arial" panose="020B0604020202020204" pitchFamily="34" charset="0"/>
                <a:cs typeface="Arial" panose="020B0604020202020204" pitchFamily="34" charset="0"/>
              </a:rPr>
              <a:t>Designed </a:t>
            </a: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to prevent nausea and vomiting in adults to help tolerate certain </a:t>
            </a:r>
            <a:r>
              <a:rPr lang="en-US" sz="2000" b="1" kern="0" dirty="0">
                <a:solidFill>
                  <a:srgbClr val="1663C5"/>
                </a:solidFill>
                <a:latin typeface="Arial" panose="020B0604020202020204" pitchFamily="34" charset="0"/>
                <a:cs typeface="Arial" panose="020B0604020202020204" pitchFamily="34" charset="0"/>
              </a:rPr>
              <a:t>chemotherapy treatments</a:t>
            </a:r>
            <a:endParaRPr lang="en-US" sz="2000" kern="0" dirty="0">
              <a:latin typeface="Arial" panose="020B0604020202020204" pitchFamily="34" charset="0"/>
              <a:cs typeface="Arial" panose="020B0604020202020204" pitchFamily="34" charset="0"/>
            </a:endParaRPr>
          </a:p>
          <a:p>
            <a:pPr marL="365760" indent="-365760">
              <a:buClr>
                <a:srgbClr val="1663C5"/>
              </a:buClr>
              <a:buSzPct val="125000"/>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Medicine delivered over </a:t>
            </a:r>
            <a:r>
              <a:rPr lang="en-US" sz="2000" b="1" kern="0" dirty="0">
                <a:solidFill>
                  <a:srgbClr val="1663C5"/>
                </a:solidFill>
                <a:latin typeface="Arial" panose="020B0604020202020204" pitchFamily="34" charset="0"/>
                <a:cs typeface="Arial" panose="020B0604020202020204" pitchFamily="34" charset="0"/>
              </a:rPr>
              <a:t>five consecutive days</a:t>
            </a:r>
            <a:r>
              <a:rPr lang="en-US" sz="2000" kern="0" dirty="0">
                <a:latin typeface="Arial" panose="020B0604020202020204" pitchFamily="34" charset="0"/>
                <a:cs typeface="Arial" panose="020B0604020202020204" pitchFamily="34" charset="0"/>
              </a:rPr>
              <a:t> </a:t>
            </a:r>
          </a:p>
          <a:p>
            <a:pPr>
              <a:spcAft>
                <a:spcPts val="2400"/>
              </a:spcAft>
              <a:buClr>
                <a:srgbClr val="1663C5"/>
              </a:buClr>
              <a:buSzPct val="125000"/>
              <a:defRPr/>
            </a:pPr>
            <a:r>
              <a:rPr lang="en-US" sz="2000" kern="0" dirty="0">
                <a:latin typeface="Arial" panose="020B0604020202020204" pitchFamily="34" charset="0"/>
                <a:cs typeface="Arial" panose="020B0604020202020204" pitchFamily="34" charset="0"/>
              </a:rPr>
              <a:t>     compared with multiple daily dosing for oral alternatives</a:t>
            </a:r>
          </a:p>
          <a:p>
            <a:pPr marL="365760" indent="-365760">
              <a:spcAft>
                <a:spcPts val="2400"/>
              </a:spcAft>
              <a:buClr>
                <a:srgbClr val="1663C5"/>
              </a:buClr>
              <a:buSzPct val="125000"/>
              <a:buFont typeface="Arial" panose="020B0604020202020204" pitchFamily="34" charset="0"/>
              <a:buChar char="•"/>
              <a:defRPr/>
            </a:pPr>
            <a:r>
              <a:rPr lang="en-US" sz="2000" kern="0" dirty="0">
                <a:latin typeface="Arial" panose="020B0604020202020204" pitchFamily="34" charset="0"/>
                <a:cs typeface="Arial" panose="020B0604020202020204" pitchFamily="34" charset="0"/>
              </a:rPr>
              <a:t>Supported by expanded </a:t>
            </a:r>
            <a:r>
              <a:rPr lang="en-US" sz="2000" b="1" kern="0" dirty="0">
                <a:solidFill>
                  <a:srgbClr val="1663C5"/>
                </a:solidFill>
                <a:latin typeface="Arial" panose="020B0604020202020204" pitchFamily="34" charset="0"/>
                <a:cs typeface="Arial" panose="020B0604020202020204" pitchFamily="34" charset="0"/>
              </a:rPr>
              <a:t>oncology sales division</a:t>
            </a:r>
            <a:endParaRPr lang="en-US" sz="2000" kern="0" dirty="0">
              <a:latin typeface="Arial" panose="020B0604020202020204" pitchFamily="34" charset="0"/>
              <a:cs typeface="Arial" panose="020B0604020202020204" pitchFamily="34" charset="0"/>
            </a:endParaRP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endPar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endParaRPr>
          </a:p>
        </p:txBody>
      </p:sp>
      <p:pic>
        <p:nvPicPr>
          <p:cNvPr id="20" name="Picture 19" descr="A picture containing text&#10;&#10;Description automatically generated">
            <a:extLst>
              <a:ext uri="{FF2B5EF4-FFF2-40B4-BE49-F238E27FC236}">
                <a16:creationId xmlns:a16="http://schemas.microsoft.com/office/drawing/2014/main" id="{1D624B4F-CD22-4430-9D45-0C9D071149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45412" y="2311400"/>
            <a:ext cx="3389539" cy="3289165"/>
          </a:xfrm>
          <a:prstGeom prst="rect">
            <a:avLst/>
          </a:prstGeom>
        </p:spPr>
      </p:pic>
      <p:sp>
        <p:nvSpPr>
          <p:cNvPr id="6" name="Rectangle 5">
            <a:extLst>
              <a:ext uri="{FF2B5EF4-FFF2-40B4-BE49-F238E27FC236}">
                <a16:creationId xmlns:a16="http://schemas.microsoft.com/office/drawing/2014/main" id="{8328E725-FBB6-46C7-18CF-72B99BBC59CA}"/>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15</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3037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0B3A2-145F-87D5-8AE1-E47950399E62}"/>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3603D747-A19D-E0BF-9A9D-1A3C98821634}"/>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0360" y="0"/>
            <a:ext cx="12272360" cy="6858000"/>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5E48179F-A04D-DACA-9F43-983C9EDE2C90}"/>
              </a:ext>
            </a:extLst>
          </p:cNvPr>
          <p:cNvPicPr>
            <a:picLocks noChangeAspect="1"/>
          </p:cNvPicPr>
          <p:nvPr/>
        </p:nvPicPr>
        <p:blipFill rotWithShape="1">
          <a:blip r:embed="rId4">
            <a:extLst>
              <a:ext uri="{28A0092B-C50C-407E-A947-70E740481C1C}">
                <a14:useLocalDpi xmlns:a14="http://schemas.microsoft.com/office/drawing/2010/main" val="0"/>
              </a:ext>
            </a:extLst>
          </a:blip>
          <a:srcRect t="52904" b="5936"/>
          <a:stretch/>
        </p:blipFill>
        <p:spPr>
          <a:xfrm rot="5400000">
            <a:off x="-2331277" y="2181215"/>
            <a:ext cx="6857999" cy="2495570"/>
          </a:xfrm>
          <a:prstGeom prst="rect">
            <a:avLst/>
          </a:prstGeom>
        </p:spPr>
      </p:pic>
      <p:grpSp>
        <p:nvGrpSpPr>
          <p:cNvPr id="25" name="Group 24">
            <a:extLst>
              <a:ext uri="{FF2B5EF4-FFF2-40B4-BE49-F238E27FC236}">
                <a16:creationId xmlns:a16="http://schemas.microsoft.com/office/drawing/2014/main" id="{75E9E209-2193-2F8B-B58B-B99F8BF78C90}"/>
              </a:ext>
            </a:extLst>
          </p:cNvPr>
          <p:cNvGrpSpPr/>
          <p:nvPr/>
        </p:nvGrpSpPr>
        <p:grpSpPr>
          <a:xfrm>
            <a:off x="11781840" y="6504931"/>
            <a:ext cx="280185" cy="302380"/>
            <a:chOff x="8645461" y="4730076"/>
            <a:chExt cx="333686" cy="376925"/>
          </a:xfrm>
        </p:grpSpPr>
        <p:sp>
          <p:nvSpPr>
            <p:cNvPr id="26" name="object 5">
              <a:extLst>
                <a:ext uri="{FF2B5EF4-FFF2-40B4-BE49-F238E27FC236}">
                  <a16:creationId xmlns:a16="http://schemas.microsoft.com/office/drawing/2014/main" id="{178177E5-E374-348B-9F0F-D7DA87C60DC0}"/>
                </a:ext>
              </a:extLst>
            </p:cNvPr>
            <p:cNvSpPr/>
            <p:nvPr/>
          </p:nvSpPr>
          <p:spPr>
            <a:xfrm>
              <a:off x="8645461" y="4898897"/>
              <a:ext cx="166687" cy="113398"/>
            </a:xfrm>
            <a:prstGeom prst="rect">
              <a:avLst/>
            </a:prstGeom>
            <a:blipFill>
              <a:blip r:embed="rId5"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object 6">
              <a:extLst>
                <a:ext uri="{FF2B5EF4-FFF2-40B4-BE49-F238E27FC236}">
                  <a16:creationId xmlns:a16="http://schemas.microsoft.com/office/drawing/2014/main" id="{A0364283-5466-201C-C203-7C3EE59B34FD}"/>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object 7">
              <a:extLst>
                <a:ext uri="{FF2B5EF4-FFF2-40B4-BE49-F238E27FC236}">
                  <a16:creationId xmlns:a16="http://schemas.microsoft.com/office/drawing/2014/main" id="{591FCA23-0FD6-2369-4CE9-9107DF544861}"/>
                </a:ext>
              </a:extLst>
            </p:cNvPr>
            <p:cNvSpPr/>
            <p:nvPr/>
          </p:nvSpPr>
          <p:spPr>
            <a:xfrm>
              <a:off x="8812148" y="4823358"/>
              <a:ext cx="166725" cy="113423"/>
            </a:xfrm>
            <a:prstGeom prst="rect">
              <a:avLst/>
            </a:prstGeom>
            <a:blipFill>
              <a:blip r:embed="rId6"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object 8">
              <a:extLst>
                <a:ext uri="{FF2B5EF4-FFF2-40B4-BE49-F238E27FC236}">
                  <a16:creationId xmlns:a16="http://schemas.microsoft.com/office/drawing/2014/main" id="{50B0FA9E-BD9E-A3D1-3779-53F224923A03}"/>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object 9">
              <a:extLst>
                <a:ext uri="{FF2B5EF4-FFF2-40B4-BE49-F238E27FC236}">
                  <a16:creationId xmlns:a16="http://schemas.microsoft.com/office/drawing/2014/main" id="{4BD0E896-5586-57B1-C47D-5DE1DC97481B}"/>
                </a:ext>
              </a:extLst>
            </p:cNvPr>
            <p:cNvSpPr/>
            <p:nvPr/>
          </p:nvSpPr>
          <p:spPr>
            <a:xfrm>
              <a:off x="8645461" y="4730076"/>
              <a:ext cx="166687" cy="147154"/>
            </a:xfrm>
            <a:prstGeom prst="rect">
              <a:avLst/>
            </a:prstGeom>
            <a:blipFill>
              <a:blip r:embed="rId7"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object 10">
              <a:extLst>
                <a:ext uri="{FF2B5EF4-FFF2-40B4-BE49-F238E27FC236}">
                  <a16:creationId xmlns:a16="http://schemas.microsoft.com/office/drawing/2014/main" id="{01D5FFC3-A2B6-EC50-8158-F586009E74E8}"/>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object 11">
              <a:extLst>
                <a:ext uri="{FF2B5EF4-FFF2-40B4-BE49-F238E27FC236}">
                  <a16:creationId xmlns:a16="http://schemas.microsoft.com/office/drawing/2014/main" id="{CC9B9315-A8F3-5D19-7B50-46BE968D8510}"/>
                </a:ext>
              </a:extLst>
            </p:cNvPr>
            <p:cNvSpPr/>
            <p:nvPr/>
          </p:nvSpPr>
          <p:spPr>
            <a:xfrm>
              <a:off x="8812148" y="4959679"/>
              <a:ext cx="166725" cy="147180"/>
            </a:xfrm>
            <a:prstGeom prst="rect">
              <a:avLst/>
            </a:prstGeom>
            <a:blipFill>
              <a:blip r:embed="rId8"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object 12">
              <a:extLst>
                <a:ext uri="{FF2B5EF4-FFF2-40B4-BE49-F238E27FC236}">
                  <a16:creationId xmlns:a16="http://schemas.microsoft.com/office/drawing/2014/main" id="{0F8FC197-B8D4-2E20-A60E-4220F0A1D896}"/>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pic>
        <p:nvPicPr>
          <p:cNvPr id="8" name="Picture 7" descr="A close-up of a black and blue sign&#10;&#10;AI-generated content may be incorrect.">
            <a:extLst>
              <a:ext uri="{FF2B5EF4-FFF2-40B4-BE49-F238E27FC236}">
                <a16:creationId xmlns:a16="http://schemas.microsoft.com/office/drawing/2014/main" id="{D7A9593D-CFE6-AE60-6223-D4ABBD118F14}"/>
              </a:ext>
            </a:extLst>
          </p:cNvPr>
          <p:cNvPicPr>
            <a:picLocks noChangeAspect="1"/>
          </p:cNvPicPr>
          <p:nvPr/>
        </p:nvPicPr>
        <p:blipFill>
          <a:blip r:embed="rId9">
            <a:extLst>
              <a:ext uri="{28A0092B-C50C-407E-A947-70E740481C1C}">
                <a14:useLocalDpi xmlns:a14="http://schemas.microsoft.com/office/drawing/2010/main" val="0"/>
              </a:ext>
            </a:extLst>
          </a:blip>
          <a:srcRect l="1789" t="3512" b="24020"/>
          <a:stretch>
            <a:fillRect/>
          </a:stretch>
        </p:blipFill>
        <p:spPr>
          <a:xfrm>
            <a:off x="674057" y="2242044"/>
            <a:ext cx="2743951" cy="1050323"/>
          </a:xfrm>
          <a:prstGeom prst="rect">
            <a:avLst/>
          </a:prstGeom>
        </p:spPr>
      </p:pic>
      <p:pic>
        <p:nvPicPr>
          <p:cNvPr id="3" name="Picture 2">
            <a:extLst>
              <a:ext uri="{FF2B5EF4-FFF2-40B4-BE49-F238E27FC236}">
                <a16:creationId xmlns:a16="http://schemas.microsoft.com/office/drawing/2014/main" id="{8B9D3DEE-388B-992D-67F4-A0119CF6AE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2240" y="1285988"/>
            <a:ext cx="7958297" cy="4286024"/>
          </a:xfrm>
          <a:prstGeom prst="rect">
            <a:avLst/>
          </a:prstGeom>
        </p:spPr>
      </p:pic>
    </p:spTree>
    <p:extLst>
      <p:ext uri="{BB962C8B-B14F-4D97-AF65-F5344CB8AC3E}">
        <p14:creationId xmlns:p14="http://schemas.microsoft.com/office/powerpoint/2010/main" val="39738722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F324C-F21C-DC72-D319-388551B21F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F7964A0-FF44-B895-526C-01DADD86F5CF}"/>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470" y="-1"/>
            <a:ext cx="12219957" cy="6833691"/>
          </a:xfrm>
          <a:prstGeom prst="rect">
            <a:avLst/>
          </a:prstGeom>
        </p:spPr>
      </p:pic>
      <p:pic>
        <p:nvPicPr>
          <p:cNvPr id="3" name="Picture 2" descr="A close up of a logo&#10;&#10;Description generated with high confidence">
            <a:extLst>
              <a:ext uri="{FF2B5EF4-FFF2-40B4-BE49-F238E27FC236}">
                <a16:creationId xmlns:a16="http://schemas.microsoft.com/office/drawing/2014/main" id="{44254BE3-D67B-5564-4A99-EC6934891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0471" y="-95097"/>
            <a:ext cx="12206981" cy="941712"/>
          </a:xfrm>
          <a:prstGeom prst="rect">
            <a:avLst/>
          </a:prstGeom>
        </p:spPr>
      </p:pic>
      <p:pic>
        <p:nvPicPr>
          <p:cNvPr id="4" name="Picture 3">
            <a:extLst>
              <a:ext uri="{FF2B5EF4-FFF2-40B4-BE49-F238E27FC236}">
                <a16:creationId xmlns:a16="http://schemas.microsoft.com/office/drawing/2014/main" id="{0FFEE519-FB4E-7B19-B896-F5C56B7D90ED}"/>
              </a:ext>
            </a:extLst>
          </p:cNvPr>
          <p:cNvPicPr>
            <a:picLocks noChangeAspect="1"/>
          </p:cNvPicPr>
          <p:nvPr/>
        </p:nvPicPr>
        <p:blipFill rotWithShape="1">
          <a:blip r:embed="rId4"/>
          <a:srcRect l="97" t="14098" r="-97" b="16094"/>
          <a:stretch/>
        </p:blipFill>
        <p:spPr>
          <a:xfrm>
            <a:off x="-5461" y="6364970"/>
            <a:ext cx="12191972" cy="49303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BDA9B760-9BA9-5F46-0F96-655925751ECE}"/>
              </a:ext>
            </a:extLst>
          </p:cNvPr>
          <p:cNvPicPr>
            <a:picLocks noChangeAspect="1"/>
          </p:cNvPicPr>
          <p:nvPr/>
        </p:nvPicPr>
        <p:blipFill rotWithShape="1">
          <a:blip r:embed="rId3">
            <a:extLst>
              <a:ext uri="{28A0092B-C50C-407E-A947-70E740481C1C}">
                <a14:useLocalDpi xmlns:a14="http://schemas.microsoft.com/office/drawing/2010/main" val="0"/>
              </a:ext>
            </a:extLst>
          </a:blip>
          <a:srcRect l="37286" t="92281" r="46715" b="7069"/>
          <a:stretch/>
        </p:blipFill>
        <p:spPr>
          <a:xfrm rot="10800000" flipV="1">
            <a:off x="-16357" y="1459371"/>
            <a:ext cx="4468642" cy="60884"/>
          </a:xfrm>
          <a:prstGeom prst="rect">
            <a:avLst/>
          </a:prstGeom>
        </p:spPr>
      </p:pic>
      <p:grpSp>
        <p:nvGrpSpPr>
          <p:cNvPr id="9" name="Group 8">
            <a:extLst>
              <a:ext uri="{FF2B5EF4-FFF2-40B4-BE49-F238E27FC236}">
                <a16:creationId xmlns:a16="http://schemas.microsoft.com/office/drawing/2014/main" id="{4FB69B4E-5D4D-FD87-B736-CB09EA298B74}"/>
              </a:ext>
            </a:extLst>
          </p:cNvPr>
          <p:cNvGrpSpPr/>
          <p:nvPr/>
        </p:nvGrpSpPr>
        <p:grpSpPr>
          <a:xfrm>
            <a:off x="11781840" y="6504931"/>
            <a:ext cx="280185" cy="302380"/>
            <a:chOff x="8645461" y="4730076"/>
            <a:chExt cx="333686" cy="376925"/>
          </a:xfrm>
        </p:grpSpPr>
        <p:sp>
          <p:nvSpPr>
            <p:cNvPr id="10" name="object 5">
              <a:extLst>
                <a:ext uri="{FF2B5EF4-FFF2-40B4-BE49-F238E27FC236}">
                  <a16:creationId xmlns:a16="http://schemas.microsoft.com/office/drawing/2014/main" id="{57920B56-501A-778A-A5C3-053D02742268}"/>
                </a:ext>
              </a:extLst>
            </p:cNvPr>
            <p:cNvSpPr/>
            <p:nvPr/>
          </p:nvSpPr>
          <p:spPr>
            <a:xfrm>
              <a:off x="8645461" y="4898897"/>
              <a:ext cx="166687" cy="113398"/>
            </a:xfrm>
            <a:prstGeom prst="rect">
              <a:avLst/>
            </a:prstGeom>
            <a:blipFill>
              <a:blip r:embed="rId5"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object 6">
              <a:extLst>
                <a:ext uri="{FF2B5EF4-FFF2-40B4-BE49-F238E27FC236}">
                  <a16:creationId xmlns:a16="http://schemas.microsoft.com/office/drawing/2014/main" id="{43428A5E-498A-A2DE-7317-32EE6F7E557B}"/>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object 7">
              <a:extLst>
                <a:ext uri="{FF2B5EF4-FFF2-40B4-BE49-F238E27FC236}">
                  <a16:creationId xmlns:a16="http://schemas.microsoft.com/office/drawing/2014/main" id="{7CE6C880-E7C2-139B-820A-F180C19C42AD}"/>
                </a:ext>
              </a:extLst>
            </p:cNvPr>
            <p:cNvSpPr/>
            <p:nvPr/>
          </p:nvSpPr>
          <p:spPr>
            <a:xfrm>
              <a:off x="8812148" y="4823358"/>
              <a:ext cx="166725" cy="113423"/>
            </a:xfrm>
            <a:prstGeom prst="rect">
              <a:avLst/>
            </a:prstGeom>
            <a:blipFill>
              <a:blip r:embed="rId6"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object 8">
              <a:extLst>
                <a:ext uri="{FF2B5EF4-FFF2-40B4-BE49-F238E27FC236}">
                  <a16:creationId xmlns:a16="http://schemas.microsoft.com/office/drawing/2014/main" id="{FCB2F41E-C1F8-1D34-1F76-9B351953B0E5}"/>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object 9">
              <a:extLst>
                <a:ext uri="{FF2B5EF4-FFF2-40B4-BE49-F238E27FC236}">
                  <a16:creationId xmlns:a16="http://schemas.microsoft.com/office/drawing/2014/main" id="{50AE0182-DF19-0B30-5EEF-CF9BBDD00558}"/>
                </a:ext>
              </a:extLst>
            </p:cNvPr>
            <p:cNvSpPr/>
            <p:nvPr/>
          </p:nvSpPr>
          <p:spPr>
            <a:xfrm>
              <a:off x="8645461" y="4730076"/>
              <a:ext cx="166687" cy="147154"/>
            </a:xfrm>
            <a:prstGeom prst="rect">
              <a:avLst/>
            </a:prstGeom>
            <a:blipFill>
              <a:blip r:embed="rId7"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object 10">
              <a:extLst>
                <a:ext uri="{FF2B5EF4-FFF2-40B4-BE49-F238E27FC236}">
                  <a16:creationId xmlns:a16="http://schemas.microsoft.com/office/drawing/2014/main" id="{1F246F02-1525-411E-90D2-D29D8BBCE76E}"/>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object 11">
              <a:extLst>
                <a:ext uri="{FF2B5EF4-FFF2-40B4-BE49-F238E27FC236}">
                  <a16:creationId xmlns:a16="http://schemas.microsoft.com/office/drawing/2014/main" id="{E7497740-2444-AF85-A853-4254085EB2FC}"/>
                </a:ext>
              </a:extLst>
            </p:cNvPr>
            <p:cNvSpPr/>
            <p:nvPr/>
          </p:nvSpPr>
          <p:spPr>
            <a:xfrm>
              <a:off x="8812148" y="4959679"/>
              <a:ext cx="166725" cy="147180"/>
            </a:xfrm>
            <a:prstGeom prst="rect">
              <a:avLst/>
            </a:prstGeom>
            <a:blipFill>
              <a:blip r:embed="rId8" cstate="print"/>
              <a:stretch>
                <a:fillRect/>
              </a:stretch>
            </a:blipFill>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object 12">
              <a:extLst>
                <a:ext uri="{FF2B5EF4-FFF2-40B4-BE49-F238E27FC236}">
                  <a16:creationId xmlns:a16="http://schemas.microsoft.com/office/drawing/2014/main" id="{E4E18263-E03D-0531-9FC0-7A705B24E445}"/>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marL="0" marR="0" lvl="0" indent="0" algn="l" defTabSz="1216215" rtl="0" eaLnBrk="1" fontAlgn="auto" latinLnBrk="0" hangingPunct="1">
                <a:lnSpc>
                  <a:spcPct val="100000"/>
                </a:lnSpc>
                <a:spcBef>
                  <a:spcPts val="0"/>
                </a:spcBef>
                <a:spcAft>
                  <a:spcPts val="0"/>
                </a:spcAft>
                <a:buClrTx/>
                <a:buSzTx/>
                <a:buFontTx/>
                <a:buNone/>
                <a:tabLst/>
                <a:defRPr/>
              </a:pPr>
              <a:endParaRPr kumimoji="0" sz="239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9" name="TextBox 18">
            <a:extLst>
              <a:ext uri="{FF2B5EF4-FFF2-40B4-BE49-F238E27FC236}">
                <a16:creationId xmlns:a16="http://schemas.microsoft.com/office/drawing/2014/main" id="{6749D7D0-BE95-667F-6465-006A3531C74E}"/>
              </a:ext>
            </a:extLst>
          </p:cNvPr>
          <p:cNvSpPr txBox="1"/>
          <p:nvPr/>
        </p:nvSpPr>
        <p:spPr>
          <a:xfrm>
            <a:off x="768717" y="2133011"/>
            <a:ext cx="6290458" cy="3067506"/>
          </a:xfrm>
          <a:prstGeom prst="rect">
            <a:avLst/>
          </a:prstGeom>
          <a:noFill/>
        </p:spPr>
        <p:txBody>
          <a:bodyPr wrap="square" rtlCol="0">
            <a:spAutoFit/>
          </a:bodyPr>
          <a:lstStyle/>
          <a:p>
            <a:pPr marL="365760" marR="0" lvl="0" indent="-365760" algn="l" defTabSz="914400" rtl="0" eaLnBrk="1" fontAlgn="auto" latinLnBrk="0" hangingPunct="1">
              <a:lnSpc>
                <a:spcPct val="100000"/>
              </a:lnSpc>
              <a:spcBef>
                <a:spcPts val="0"/>
              </a:spcBef>
              <a:spcAft>
                <a:spcPts val="2000"/>
              </a:spcAft>
              <a:buClr>
                <a:srgbClr val="1663C5"/>
              </a:buClr>
              <a:buSzPct val="125000"/>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FDA-approved oral capsule for the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treatment of </a:t>
            </a:r>
            <a:r>
              <a:rPr kumimoji="0" lang="en-US" sz="2000" b="1" i="1"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Helicobacter pylori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 pylori)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infection in adults,             a bacterial infection of the stomach and leading risk factor for gastric cancer</a:t>
            </a:r>
            <a:endPar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65760" marR="0" lvl="0" indent="-365760" algn="l" defTabSz="914400" rtl="0" eaLnBrk="1" fontAlgn="auto" latinLnBrk="0" hangingPunct="1">
              <a:lnSpc>
                <a:spcPct val="100000"/>
              </a:lnSpc>
              <a:spcBef>
                <a:spcPts val="0"/>
              </a:spcBef>
              <a:spcAft>
                <a:spcPts val="2000"/>
              </a:spcAft>
              <a:buClr>
                <a:srgbClr val="1663C5"/>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fixed-dose,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all-in-one capsule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combination of         two antibiotics</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 amoxicillin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 rifabutin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 proton pump inhibitor,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omeprazole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365760" marR="0" lvl="0" indent="-365760" algn="l" defTabSz="914400"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Patented, and a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first line treatment</a:t>
            </a:r>
          </a:p>
        </p:txBody>
      </p:sp>
      <p:pic>
        <p:nvPicPr>
          <p:cNvPr id="6" name="Picture 5" descr="A close-up of a black and blue sign&#10;&#10;AI-generated content may be incorrect.">
            <a:extLst>
              <a:ext uri="{FF2B5EF4-FFF2-40B4-BE49-F238E27FC236}">
                <a16:creationId xmlns:a16="http://schemas.microsoft.com/office/drawing/2014/main" id="{B528265E-6C31-0843-15E9-B554206B56CA}"/>
              </a:ext>
            </a:extLst>
          </p:cNvPr>
          <p:cNvPicPr>
            <a:picLocks noChangeAspect="1"/>
          </p:cNvPicPr>
          <p:nvPr/>
        </p:nvPicPr>
        <p:blipFill>
          <a:blip r:embed="rId9">
            <a:extLst>
              <a:ext uri="{28A0092B-C50C-407E-A947-70E740481C1C}">
                <a14:useLocalDpi xmlns:a14="http://schemas.microsoft.com/office/drawing/2010/main" val="0"/>
              </a:ext>
            </a:extLst>
          </a:blip>
          <a:srcRect l="1448" t="3146" b="24783"/>
          <a:stretch>
            <a:fillRect/>
          </a:stretch>
        </p:blipFill>
        <p:spPr>
          <a:xfrm>
            <a:off x="468170" y="306070"/>
            <a:ext cx="2849732" cy="1081092"/>
          </a:xfrm>
          <a:prstGeom prst="rect">
            <a:avLst/>
          </a:prstGeom>
        </p:spPr>
      </p:pic>
      <p:pic>
        <p:nvPicPr>
          <p:cNvPr id="1026" name="Picture 2">
            <a:extLst>
              <a:ext uri="{FF2B5EF4-FFF2-40B4-BE49-F238E27FC236}">
                <a16:creationId xmlns:a16="http://schemas.microsoft.com/office/drawing/2014/main" id="{1F596545-2DCF-F68C-037E-FE651D0F98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75558" y="2205763"/>
            <a:ext cx="4142622" cy="28917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a:extLst>
              <a:ext uri="{FF2B5EF4-FFF2-40B4-BE49-F238E27FC236}">
                <a16:creationId xmlns:a16="http://schemas.microsoft.com/office/drawing/2014/main" id="{91674CCA-6573-F0DA-BE66-AF2D54E2757B}"/>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17</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54384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3">
            <a:extLst>
              <a:ext uri="{FF2B5EF4-FFF2-40B4-BE49-F238E27FC236}">
                <a16:creationId xmlns:a16="http://schemas.microsoft.com/office/drawing/2014/main" id="{2A90724E-CF2A-4C5C-91B2-D897306C9DF4}"/>
              </a:ext>
            </a:extLst>
          </p:cNvPr>
          <p:cNvSpPr/>
          <p:nvPr/>
        </p:nvSpPr>
        <p:spPr>
          <a:xfrm>
            <a:off x="-7489" y="1"/>
            <a:ext cx="12191974" cy="6875732"/>
          </a:xfrm>
          <a:prstGeom prst="rect">
            <a:avLst/>
          </a:prstGeom>
          <a:blipFill dpi="0" rotWithShape="1">
            <a:blip r:embed="rId3" cstate="print">
              <a:alphaModFix amt="25000"/>
              <a:duotone>
                <a:schemeClr val="accent5">
                  <a:shade val="45000"/>
                  <a:satMod val="135000"/>
                </a:schemeClr>
                <a:prstClr val="white"/>
              </a:duotone>
            </a:blip>
            <a:srcRec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7" name="object 5"/>
          <p:cNvSpPr txBox="1">
            <a:spLocks noGrp="1"/>
          </p:cNvSpPr>
          <p:nvPr>
            <p:ph type="title"/>
          </p:nvPr>
        </p:nvSpPr>
        <p:spPr>
          <a:xfrm>
            <a:off x="438207" y="435422"/>
            <a:ext cx="2848542" cy="1107996"/>
          </a:xfrm>
          <a:prstGeom prst="rect">
            <a:avLst/>
          </a:prstGeom>
        </p:spPr>
        <p:txBody>
          <a:bodyPr vert="horz" wrap="square" lIns="0" tIns="0" rIns="0" bIns="0" rtlCol="0" anchor="ctr">
            <a:spAutoFit/>
          </a:bodyPr>
          <a:lstStyle/>
          <a:p>
            <a:pPr marL="16913" marR="6765">
              <a:lnSpc>
                <a:spcPct val="100000"/>
              </a:lnSpc>
            </a:pPr>
            <a:r>
              <a:rPr lang="en-US" sz="3600" spc="-7" dirty="0">
                <a:solidFill>
                  <a:srgbClr val="003E7E"/>
                </a:solidFill>
                <a:latin typeface="Arial Black" panose="020B0A04020102020204" pitchFamily="34" charset="0"/>
              </a:rPr>
              <a:t>Ifetroban</a:t>
            </a:r>
            <a:br>
              <a:rPr lang="en-US" sz="3600" spc="-7" dirty="0">
                <a:solidFill>
                  <a:srgbClr val="003E7E"/>
                </a:solidFill>
                <a:latin typeface="Arial Black" panose="020B0A04020102020204" pitchFamily="34" charset="0"/>
              </a:rPr>
            </a:br>
            <a:r>
              <a:rPr lang="en-US" sz="3600" spc="-7" dirty="0">
                <a:solidFill>
                  <a:srgbClr val="003E7E"/>
                </a:solidFill>
                <a:latin typeface="Arial Black" panose="020B0A04020102020204" pitchFamily="34" charset="0"/>
              </a:rPr>
              <a:t>Overview</a:t>
            </a:r>
            <a:endParaRPr sz="3600" dirty="0">
              <a:solidFill>
                <a:srgbClr val="003E7E"/>
              </a:solidFill>
              <a:latin typeface="Arial Black" panose="020B0A04020102020204" pitchFamily="34" charset="0"/>
            </a:endParaRPr>
          </a:p>
        </p:txBody>
      </p:sp>
      <p:pic>
        <p:nvPicPr>
          <p:cNvPr id="19" name="Picture 18" descr="A close up of a logo&#10;&#10;Description generated with high confidence">
            <a:extLst>
              <a:ext uri="{FF2B5EF4-FFF2-40B4-BE49-F238E27FC236}">
                <a16:creationId xmlns:a16="http://schemas.microsoft.com/office/drawing/2014/main" id="{CED80DCC-BC04-4FE1-9C8C-EB4DD90AF81A}"/>
              </a:ext>
            </a:extLst>
          </p:cNvPr>
          <p:cNvPicPr>
            <a:picLocks noChangeAspect="1"/>
          </p:cNvPicPr>
          <p:nvPr/>
        </p:nvPicPr>
        <p:blipFill rotWithShape="1">
          <a:blip r:embed="rId4">
            <a:extLst>
              <a:ext uri="{28A0092B-C50C-407E-A947-70E740481C1C}">
                <a14:useLocalDpi xmlns:a14="http://schemas.microsoft.com/office/drawing/2010/main" val="0"/>
              </a:ext>
            </a:extLst>
          </a:blip>
          <a:srcRect l="30388" t="92281" r="28883" b="6573"/>
          <a:stretch/>
        </p:blipFill>
        <p:spPr>
          <a:xfrm rot="10800000">
            <a:off x="5574" y="1505010"/>
            <a:ext cx="3797180" cy="83157"/>
          </a:xfrm>
          <a:prstGeom prst="rect">
            <a:avLst/>
          </a:prstGeom>
        </p:spPr>
      </p:pic>
      <p:pic>
        <p:nvPicPr>
          <p:cNvPr id="20" name="Picture 19" descr="A close up of a logo&#10;&#10;Description generated with high confidence">
            <a:extLst>
              <a:ext uri="{FF2B5EF4-FFF2-40B4-BE49-F238E27FC236}">
                <a16:creationId xmlns:a16="http://schemas.microsoft.com/office/drawing/2014/main" id="{3C8D0DEE-1CA6-4F3F-84DC-14AA6E113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432" y="-428098"/>
            <a:ext cx="12191974" cy="941712"/>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58C4C95A-C47D-42A3-8DAC-7354548D4508}"/>
              </a:ext>
            </a:extLst>
          </p:cNvPr>
          <p:cNvPicPr>
            <a:picLocks noChangeAspect="1"/>
          </p:cNvPicPr>
          <p:nvPr/>
        </p:nvPicPr>
        <p:blipFill rotWithShape="1">
          <a:blip r:embed="rId4">
            <a:extLst>
              <a:ext uri="{28A0092B-C50C-407E-A947-70E740481C1C}">
                <a14:useLocalDpi xmlns:a14="http://schemas.microsoft.com/office/drawing/2010/main" val="0"/>
              </a:ext>
            </a:extLst>
          </a:blip>
          <a:srcRect t="49086"/>
          <a:stretch/>
        </p:blipFill>
        <p:spPr>
          <a:xfrm>
            <a:off x="-9431" y="6343350"/>
            <a:ext cx="12191974" cy="640692"/>
          </a:xfrm>
          <a:prstGeom prst="rect">
            <a:avLst/>
          </a:prstGeom>
        </p:spPr>
      </p:pic>
      <p:grpSp>
        <p:nvGrpSpPr>
          <p:cNvPr id="22" name="Group 21">
            <a:extLst>
              <a:ext uri="{FF2B5EF4-FFF2-40B4-BE49-F238E27FC236}">
                <a16:creationId xmlns:a16="http://schemas.microsoft.com/office/drawing/2014/main" id="{B566379E-B68D-4E01-8FC1-724BB3551BB9}"/>
              </a:ext>
            </a:extLst>
          </p:cNvPr>
          <p:cNvGrpSpPr/>
          <p:nvPr/>
        </p:nvGrpSpPr>
        <p:grpSpPr>
          <a:xfrm>
            <a:off x="11605065" y="6437745"/>
            <a:ext cx="356264" cy="400154"/>
            <a:chOff x="8645461" y="4730088"/>
            <a:chExt cx="333686" cy="376920"/>
          </a:xfrm>
        </p:grpSpPr>
        <p:sp>
          <p:nvSpPr>
            <p:cNvPr id="23" name="object 7">
              <a:extLst>
                <a:ext uri="{FF2B5EF4-FFF2-40B4-BE49-F238E27FC236}">
                  <a16:creationId xmlns:a16="http://schemas.microsoft.com/office/drawing/2014/main" id="{57085003-55CE-4C61-92EE-2CBC1E5ACF05}"/>
                </a:ext>
              </a:extLst>
            </p:cNvPr>
            <p:cNvSpPr/>
            <p:nvPr/>
          </p:nvSpPr>
          <p:spPr>
            <a:xfrm>
              <a:off x="8645461" y="4898910"/>
              <a:ext cx="166687" cy="113398"/>
            </a:xfrm>
            <a:prstGeom prst="rect">
              <a:avLst/>
            </a:prstGeom>
            <a:blipFill>
              <a:blip r:embed="rId5"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24" name="object 8">
              <a:extLst>
                <a:ext uri="{FF2B5EF4-FFF2-40B4-BE49-F238E27FC236}">
                  <a16:creationId xmlns:a16="http://schemas.microsoft.com/office/drawing/2014/main" id="{66A6CFE5-7203-479C-AEF3-44A2331CD1DC}"/>
                </a:ext>
              </a:extLst>
            </p:cNvPr>
            <p:cNvSpPr/>
            <p:nvPr/>
          </p:nvSpPr>
          <p:spPr>
            <a:xfrm>
              <a:off x="8647302" y="4909279"/>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25" name="object 9">
              <a:extLst>
                <a:ext uri="{FF2B5EF4-FFF2-40B4-BE49-F238E27FC236}">
                  <a16:creationId xmlns:a16="http://schemas.microsoft.com/office/drawing/2014/main" id="{F38EFB54-4C46-4FC5-A48D-B18373E3DC6A}"/>
                </a:ext>
              </a:extLst>
            </p:cNvPr>
            <p:cNvSpPr/>
            <p:nvPr/>
          </p:nvSpPr>
          <p:spPr>
            <a:xfrm>
              <a:off x="8812148" y="4823371"/>
              <a:ext cx="166725" cy="113411"/>
            </a:xfrm>
            <a:prstGeom prst="rect">
              <a:avLst/>
            </a:prstGeom>
            <a:blipFill>
              <a:blip r:embed="rId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26" name="object 10">
              <a:extLst>
                <a:ext uri="{FF2B5EF4-FFF2-40B4-BE49-F238E27FC236}">
                  <a16:creationId xmlns:a16="http://schemas.microsoft.com/office/drawing/2014/main" id="{5040F762-8C83-42FC-8633-5681F09BF543}"/>
                </a:ext>
              </a:extLst>
            </p:cNvPr>
            <p:cNvSpPr/>
            <p:nvPr/>
          </p:nvSpPr>
          <p:spPr>
            <a:xfrm>
              <a:off x="8812147" y="4823369"/>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27" name="object 11">
              <a:extLst>
                <a:ext uri="{FF2B5EF4-FFF2-40B4-BE49-F238E27FC236}">
                  <a16:creationId xmlns:a16="http://schemas.microsoft.com/office/drawing/2014/main" id="{FC750D6B-F6E8-4440-93BC-39C98CB079EE}"/>
                </a:ext>
              </a:extLst>
            </p:cNvPr>
            <p:cNvSpPr/>
            <p:nvPr/>
          </p:nvSpPr>
          <p:spPr>
            <a:xfrm>
              <a:off x="8645461" y="4730089"/>
              <a:ext cx="166687" cy="147154"/>
            </a:xfrm>
            <a:prstGeom prst="rect">
              <a:avLst/>
            </a:prstGeom>
            <a:blipFill>
              <a:blip r:embed="rId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28" name="object 12">
              <a:extLst>
                <a:ext uri="{FF2B5EF4-FFF2-40B4-BE49-F238E27FC236}">
                  <a16:creationId xmlns:a16="http://schemas.microsoft.com/office/drawing/2014/main" id="{BD98FA5B-91BD-474B-AD09-C55D388E9C5C}"/>
                </a:ext>
              </a:extLst>
            </p:cNvPr>
            <p:cNvSpPr/>
            <p:nvPr/>
          </p:nvSpPr>
          <p:spPr>
            <a:xfrm>
              <a:off x="8646405" y="4730088"/>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29" name="object 13">
              <a:extLst>
                <a:ext uri="{FF2B5EF4-FFF2-40B4-BE49-F238E27FC236}">
                  <a16:creationId xmlns:a16="http://schemas.microsoft.com/office/drawing/2014/main" id="{1FD9AF0D-CA8A-447D-A6FD-AE0A2D3A1AD0}"/>
                </a:ext>
              </a:extLst>
            </p:cNvPr>
            <p:cNvSpPr/>
            <p:nvPr/>
          </p:nvSpPr>
          <p:spPr>
            <a:xfrm>
              <a:off x="8812148" y="4959692"/>
              <a:ext cx="166725" cy="147167"/>
            </a:xfrm>
            <a:prstGeom prst="rect">
              <a:avLst/>
            </a:prstGeom>
            <a:blipFill>
              <a:blip r:embed="rId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30" name="object 14">
              <a:extLst>
                <a:ext uri="{FF2B5EF4-FFF2-40B4-BE49-F238E27FC236}">
                  <a16:creationId xmlns:a16="http://schemas.microsoft.com/office/drawing/2014/main" id="{18964264-D0CD-40D9-8756-87ADB7CFF7F8}"/>
                </a:ext>
              </a:extLst>
            </p:cNvPr>
            <p:cNvSpPr/>
            <p:nvPr/>
          </p:nvSpPr>
          <p:spPr>
            <a:xfrm>
              <a:off x="8812142" y="4959688"/>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grpSp>
      <p:sp>
        <p:nvSpPr>
          <p:cNvPr id="2" name="TextBox 1">
            <a:extLst>
              <a:ext uri="{FF2B5EF4-FFF2-40B4-BE49-F238E27FC236}">
                <a16:creationId xmlns:a16="http://schemas.microsoft.com/office/drawing/2014/main" id="{B0FFABD4-820D-4CCA-B2C4-BAE69EA8CDCD}"/>
              </a:ext>
            </a:extLst>
          </p:cNvPr>
          <p:cNvSpPr txBox="1"/>
          <p:nvPr/>
        </p:nvSpPr>
        <p:spPr>
          <a:xfrm>
            <a:off x="438207" y="2119900"/>
            <a:ext cx="10040291" cy="3477875"/>
          </a:xfrm>
          <a:prstGeom prst="rect">
            <a:avLst/>
          </a:prstGeom>
          <a:noFill/>
        </p:spPr>
        <p:txBody>
          <a:bodyPr wrap="square" rtlCol="0">
            <a:spAutoFit/>
          </a:bodyPr>
          <a:lstStyle/>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Cumberland’s first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new chemical entity</a:t>
            </a: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 potent, selective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antagonist of thromboxane receptor</a:t>
            </a: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lang="en-US" sz="2000" dirty="0">
                <a:solidFill>
                  <a:prstClr val="black"/>
                </a:solidFill>
                <a:latin typeface="Arial" panose="020B0604020202020204" pitchFamily="34" charset="0"/>
                <a:cs typeface="Arial" panose="020B0604020202020204" pitchFamily="34" charset="0"/>
              </a:rPr>
              <a:t>Discovered and i</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nitially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developed by </a:t>
            </a:r>
            <a:r>
              <a:rPr kumimoji="0" lang="en-US" sz="20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Bristol-Myers Squibb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Safety well-established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30 clinical studies with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over 1,400 subjects</a:t>
            </a: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Collaborating with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Vanderbilt, Harvard, Scripps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other academic centers</a:t>
            </a:r>
          </a:p>
          <a:p>
            <a:pPr marL="365760" marR="0" lvl="0" indent="-365760" algn="l" defTabSz="914400" rtl="0" eaLnBrk="1" fontAlgn="auto" latinLnBrk="0" hangingPunct="1">
              <a:spcBef>
                <a:spcPts val="0"/>
              </a:spcBef>
              <a:spcAft>
                <a:spcPts val="2400"/>
              </a:spcAft>
              <a:buClr>
                <a:srgbClr val="1663C5"/>
              </a:buClr>
              <a:buSzPct val="125000"/>
              <a:buFont typeface="Arial" panose="020B0604020202020204" pitchFamily="34" charset="0"/>
              <a:buChar char="•"/>
              <a:tabLst/>
              <a:defRPr/>
            </a:pPr>
            <a:r>
              <a:rPr lang="en-US" sz="2000" dirty="0">
                <a:solidFill>
                  <a:prstClr val="black"/>
                </a:solidFill>
                <a:latin typeface="Arial" panose="020B0604020202020204" pitchFamily="34" charset="0"/>
                <a:cs typeface="Arial" panose="020B0604020202020204" pitchFamily="34" charset="0"/>
              </a:rPr>
              <a:t>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uccessfully manufactured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both IV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oral formulations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close up of a logo&#10;&#10;Description generated with high confidence">
            <a:extLst>
              <a:ext uri="{FF2B5EF4-FFF2-40B4-BE49-F238E27FC236}">
                <a16:creationId xmlns:a16="http://schemas.microsoft.com/office/drawing/2014/main" id="{8E6E658D-EE79-552F-C7FC-4AC7D8A30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903" y="-74616"/>
            <a:ext cx="12176941" cy="940551"/>
          </a:xfrm>
          <a:prstGeom prst="rect">
            <a:avLst/>
          </a:prstGeom>
        </p:spPr>
      </p:pic>
      <p:sp>
        <p:nvSpPr>
          <p:cNvPr id="4" name="Rectangle 3">
            <a:extLst>
              <a:ext uri="{FF2B5EF4-FFF2-40B4-BE49-F238E27FC236}">
                <a16:creationId xmlns:a16="http://schemas.microsoft.com/office/drawing/2014/main" id="{8AED1B2A-E894-05C4-1551-B35AE095E4B7}"/>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18</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86875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3">
            <a:extLst>
              <a:ext uri="{FF2B5EF4-FFF2-40B4-BE49-F238E27FC236}">
                <a16:creationId xmlns:a16="http://schemas.microsoft.com/office/drawing/2014/main" id="{0555F64F-CAB6-4734-A979-7887C0D1DD87}"/>
              </a:ext>
            </a:extLst>
          </p:cNvPr>
          <p:cNvSpPr/>
          <p:nvPr/>
        </p:nvSpPr>
        <p:spPr>
          <a:xfrm>
            <a:off x="2613" y="19266"/>
            <a:ext cx="12181870" cy="6838734"/>
          </a:xfrm>
          <a:prstGeom prst="rect">
            <a:avLst/>
          </a:prstGeom>
          <a:blipFill dpi="0" rotWithShape="1">
            <a:blip r:embed="rId3" cstate="print">
              <a:alphaModFix amt="25000"/>
              <a:duotone>
                <a:schemeClr val="accent5">
                  <a:shade val="45000"/>
                  <a:satMod val="135000"/>
                </a:schemeClr>
                <a:prstClr val="white"/>
              </a:duotone>
            </a:blip>
            <a:srcRect/>
            <a:stretch>
              <a:fillRect/>
            </a:stretch>
          </a:blipFill>
        </p:spPr>
        <p:txBody>
          <a:bodyPr wrap="square" lIns="0" tIns="0" rIns="0" bIns="0" rtlCol="0"/>
          <a:lstStyle/>
          <a:p>
            <a:pPr defTabSz="1214725">
              <a:defRPr/>
            </a:pPr>
            <a:endParaRPr sz="2390" kern="0" dirty="0">
              <a:solidFill>
                <a:sysClr val="windowText" lastClr="000000"/>
              </a:solidFill>
              <a:latin typeface="Calibri"/>
            </a:endParaRPr>
          </a:p>
        </p:txBody>
      </p:sp>
      <p:pic>
        <p:nvPicPr>
          <p:cNvPr id="20" name="Picture 19" descr="A close up of a logo&#10;&#10;Description generated with high confidence">
            <a:extLst>
              <a:ext uri="{FF2B5EF4-FFF2-40B4-BE49-F238E27FC236}">
                <a16:creationId xmlns:a16="http://schemas.microsoft.com/office/drawing/2014/main" id="{3C8D0DEE-1CA6-4F3F-84DC-14AA6E113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616" y="-70295"/>
            <a:ext cx="12161927" cy="939391"/>
          </a:xfrm>
          <a:prstGeom prst="rect">
            <a:avLst/>
          </a:prstGeom>
        </p:spPr>
      </p:pic>
      <p:sp>
        <p:nvSpPr>
          <p:cNvPr id="33" name="object 5">
            <a:extLst>
              <a:ext uri="{FF2B5EF4-FFF2-40B4-BE49-F238E27FC236}">
                <a16:creationId xmlns:a16="http://schemas.microsoft.com/office/drawing/2014/main" id="{804264E6-163B-43EA-A5D6-9B4EAF0A316A}"/>
              </a:ext>
            </a:extLst>
          </p:cNvPr>
          <p:cNvSpPr txBox="1">
            <a:spLocks/>
          </p:cNvSpPr>
          <p:nvPr/>
        </p:nvSpPr>
        <p:spPr>
          <a:xfrm>
            <a:off x="585937" y="377747"/>
            <a:ext cx="6463323" cy="1106713"/>
          </a:xfrm>
          <a:prstGeom prst="rect">
            <a:avLst/>
          </a:prstGeom>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16873" marR="6749" algn="l" defTabSz="911044">
              <a:lnSpc>
                <a:spcPct val="100000"/>
              </a:lnSpc>
              <a:defRPr/>
            </a:pPr>
            <a:r>
              <a:rPr lang="en-US" sz="3596" spc="-7" dirty="0">
                <a:solidFill>
                  <a:srgbClr val="003E7E"/>
                </a:solidFill>
                <a:latin typeface="Arial Black" panose="020B0A04020102020204" pitchFamily="34" charset="0"/>
              </a:rPr>
              <a:t>Ifet</a:t>
            </a:r>
            <a:r>
              <a:rPr lang="en-US" sz="3596" spc="-80" dirty="0">
                <a:solidFill>
                  <a:srgbClr val="003E7E"/>
                </a:solidFill>
                <a:latin typeface="Arial Black" panose="020B0A04020102020204" pitchFamily="34" charset="0"/>
              </a:rPr>
              <a:t>r</a:t>
            </a:r>
            <a:r>
              <a:rPr lang="en-US" sz="3596" spc="-7" dirty="0">
                <a:solidFill>
                  <a:srgbClr val="003E7E"/>
                </a:solidFill>
                <a:latin typeface="Arial Black" panose="020B0A04020102020204" pitchFamily="34" charset="0"/>
              </a:rPr>
              <a:t>oban</a:t>
            </a:r>
            <a:br>
              <a:rPr lang="en-US" sz="3596" spc="-7" dirty="0">
                <a:solidFill>
                  <a:srgbClr val="003E7E"/>
                </a:solidFill>
                <a:latin typeface="Arial Black" panose="020B0A04020102020204" pitchFamily="34" charset="0"/>
              </a:rPr>
            </a:br>
            <a:r>
              <a:rPr lang="en-US" sz="3596" spc="-7" dirty="0">
                <a:solidFill>
                  <a:srgbClr val="003E7E"/>
                </a:solidFill>
                <a:latin typeface="Arial Black" panose="020B0A04020102020204" pitchFamily="34" charset="0"/>
              </a:rPr>
              <a:t>Development Pipeline</a:t>
            </a:r>
            <a:endParaRPr lang="en-US" sz="3596" dirty="0">
              <a:solidFill>
                <a:srgbClr val="003E7E"/>
              </a:solidFill>
              <a:latin typeface="Arial Black" panose="020B0A04020102020204" pitchFamily="34" charset="0"/>
            </a:endParaRPr>
          </a:p>
        </p:txBody>
      </p:sp>
      <p:grpSp>
        <p:nvGrpSpPr>
          <p:cNvPr id="34" name="Group 33">
            <a:extLst>
              <a:ext uri="{FF2B5EF4-FFF2-40B4-BE49-F238E27FC236}">
                <a16:creationId xmlns:a16="http://schemas.microsoft.com/office/drawing/2014/main" id="{3BCC8FA9-EDD0-4C77-AAC9-F78B1CFDF0F4}"/>
              </a:ext>
            </a:extLst>
          </p:cNvPr>
          <p:cNvGrpSpPr/>
          <p:nvPr/>
        </p:nvGrpSpPr>
        <p:grpSpPr>
          <a:xfrm>
            <a:off x="592575" y="2002209"/>
            <a:ext cx="10388302" cy="3047614"/>
            <a:chOff x="838199" y="1242943"/>
            <a:chExt cx="7820118" cy="2219238"/>
          </a:xfrm>
        </p:grpSpPr>
        <p:sp>
          <p:nvSpPr>
            <p:cNvPr id="35" name="Pentagon 18">
              <a:extLst>
                <a:ext uri="{FF2B5EF4-FFF2-40B4-BE49-F238E27FC236}">
                  <a16:creationId xmlns:a16="http://schemas.microsoft.com/office/drawing/2014/main" id="{C7E12C93-B3D8-4A67-A249-CFFED574DBEF}"/>
                </a:ext>
              </a:extLst>
            </p:cNvPr>
            <p:cNvSpPr/>
            <p:nvPr/>
          </p:nvSpPr>
          <p:spPr>
            <a:xfrm>
              <a:off x="838200" y="1242943"/>
              <a:ext cx="1371600" cy="468000"/>
            </a:xfrm>
            <a:prstGeom prst="homePlate">
              <a:avLst/>
            </a:prstGeom>
            <a:solidFill>
              <a:schemeClr val="accent1">
                <a:lumMod val="20000"/>
                <a:lumOff val="80000"/>
              </a:schemeClr>
            </a:solidFill>
            <a:ln w="12700" cap="flat" cmpd="sng" algn="ctr">
              <a:solidFill>
                <a:sysClr val="window" lastClr="FFFFFF"/>
              </a:solidFill>
              <a:prstDash val="solid"/>
            </a:ln>
            <a:effectLst/>
          </p:spPr>
          <p:txBody>
            <a:bodyPr rtlCol="0" anchor="ctr"/>
            <a:lstStyle/>
            <a:p>
              <a:pPr algn="ctr" defTabSz="1214725">
                <a:defRPr/>
              </a:pPr>
              <a:r>
                <a:rPr lang="en-GB" sz="1595" b="1" kern="0" dirty="0">
                  <a:solidFill>
                    <a:sysClr val="window" lastClr="FFFFFF"/>
                  </a:solidFill>
                  <a:latin typeface="Arial"/>
                </a:rPr>
                <a:t>Preclinical</a:t>
              </a:r>
            </a:p>
          </p:txBody>
        </p:sp>
        <p:sp>
          <p:nvSpPr>
            <p:cNvPr id="36" name="Chevron 19">
              <a:extLst>
                <a:ext uri="{FF2B5EF4-FFF2-40B4-BE49-F238E27FC236}">
                  <a16:creationId xmlns:a16="http://schemas.microsoft.com/office/drawing/2014/main" id="{77D152A9-1091-4349-8334-21A5A0D9E07D}"/>
                </a:ext>
              </a:extLst>
            </p:cNvPr>
            <p:cNvSpPr/>
            <p:nvPr/>
          </p:nvSpPr>
          <p:spPr>
            <a:xfrm>
              <a:off x="2167783" y="1242943"/>
              <a:ext cx="1371600" cy="468000"/>
            </a:xfrm>
            <a:prstGeom prst="chevron">
              <a:avLst/>
            </a:prstGeom>
            <a:solidFill>
              <a:schemeClr val="accent1">
                <a:lumMod val="40000"/>
                <a:lumOff val="60000"/>
              </a:schemeClr>
            </a:solidFill>
            <a:ln w="12700" cap="flat" cmpd="sng" algn="ctr">
              <a:solidFill>
                <a:sysClr val="window" lastClr="FFFFFF"/>
              </a:solidFill>
              <a:prstDash val="solid"/>
            </a:ln>
            <a:effectLst/>
          </p:spPr>
          <p:txBody>
            <a:bodyPr rtlCol="0" anchor="ctr"/>
            <a:lstStyle/>
            <a:p>
              <a:pPr algn="ctr" defTabSz="1214725">
                <a:defRPr/>
              </a:pPr>
              <a:r>
                <a:rPr lang="en-GB" sz="1595" b="1" kern="0" dirty="0">
                  <a:solidFill>
                    <a:sysClr val="window" lastClr="FFFFFF"/>
                  </a:solidFill>
                  <a:latin typeface="Arial"/>
                </a:rPr>
                <a:t>IND</a:t>
              </a:r>
            </a:p>
          </p:txBody>
        </p:sp>
        <p:sp>
          <p:nvSpPr>
            <p:cNvPr id="37" name="Chevron 20">
              <a:extLst>
                <a:ext uri="{FF2B5EF4-FFF2-40B4-BE49-F238E27FC236}">
                  <a16:creationId xmlns:a16="http://schemas.microsoft.com/office/drawing/2014/main" id="{AA4E805F-4238-44E5-AAF7-32809844CF8C}"/>
                </a:ext>
              </a:extLst>
            </p:cNvPr>
            <p:cNvSpPr/>
            <p:nvPr/>
          </p:nvSpPr>
          <p:spPr>
            <a:xfrm>
              <a:off x="3482376" y="1242943"/>
              <a:ext cx="1371600" cy="468000"/>
            </a:xfrm>
            <a:prstGeom prst="chevron">
              <a:avLst/>
            </a:prstGeom>
            <a:solidFill>
              <a:srgbClr val="88C4FF"/>
            </a:solidFill>
            <a:ln w="12700" cap="flat" cmpd="sng" algn="ctr">
              <a:solidFill>
                <a:sysClr val="window" lastClr="FFFFFF"/>
              </a:solidFill>
              <a:prstDash val="solid"/>
            </a:ln>
            <a:effectLst/>
          </p:spPr>
          <p:txBody>
            <a:bodyPr rtlCol="0" anchor="ctr"/>
            <a:lstStyle/>
            <a:p>
              <a:pPr algn="ctr" defTabSz="1214725">
                <a:defRPr/>
              </a:pPr>
              <a:r>
                <a:rPr lang="en-GB" sz="1595" b="1" kern="0" dirty="0">
                  <a:solidFill>
                    <a:sysClr val="window" lastClr="FFFFFF"/>
                  </a:solidFill>
                  <a:latin typeface="Arial"/>
                </a:rPr>
                <a:t>Phase I</a:t>
              </a:r>
            </a:p>
          </p:txBody>
        </p:sp>
        <p:sp>
          <p:nvSpPr>
            <p:cNvPr id="38" name="Chevron 22">
              <a:extLst>
                <a:ext uri="{FF2B5EF4-FFF2-40B4-BE49-F238E27FC236}">
                  <a16:creationId xmlns:a16="http://schemas.microsoft.com/office/drawing/2014/main" id="{B039F72F-69C6-49C5-B9C4-C5E7843B6E63}"/>
                </a:ext>
              </a:extLst>
            </p:cNvPr>
            <p:cNvSpPr/>
            <p:nvPr/>
          </p:nvSpPr>
          <p:spPr>
            <a:xfrm>
              <a:off x="4762462" y="1242943"/>
              <a:ext cx="1371600" cy="468000"/>
            </a:xfrm>
            <a:prstGeom prst="chevron">
              <a:avLst/>
            </a:prstGeom>
            <a:solidFill>
              <a:srgbClr val="1663C5"/>
            </a:solidFill>
            <a:ln w="12700" cap="flat" cmpd="sng" algn="ctr">
              <a:solidFill>
                <a:sysClr val="window" lastClr="FFFFFF"/>
              </a:solidFill>
              <a:prstDash val="solid"/>
            </a:ln>
            <a:effectLst/>
          </p:spPr>
          <p:txBody>
            <a:bodyPr rtlCol="0" anchor="ctr"/>
            <a:lstStyle/>
            <a:p>
              <a:pPr algn="ctr" defTabSz="1214725">
                <a:defRPr/>
              </a:pPr>
              <a:endParaRPr lang="en-GB" sz="1595" b="1" kern="0" dirty="0">
                <a:solidFill>
                  <a:sysClr val="window" lastClr="FFFFFF"/>
                </a:solidFill>
                <a:latin typeface="Arial"/>
              </a:endParaRPr>
            </a:p>
          </p:txBody>
        </p:sp>
        <p:sp>
          <p:nvSpPr>
            <p:cNvPr id="39" name="Chevron 23">
              <a:extLst>
                <a:ext uri="{FF2B5EF4-FFF2-40B4-BE49-F238E27FC236}">
                  <a16:creationId xmlns:a16="http://schemas.microsoft.com/office/drawing/2014/main" id="{10CD2C1C-0F80-43BF-B21A-DCDD89B8BDF1}"/>
                </a:ext>
              </a:extLst>
            </p:cNvPr>
            <p:cNvSpPr/>
            <p:nvPr/>
          </p:nvSpPr>
          <p:spPr>
            <a:xfrm>
              <a:off x="6024590" y="1242943"/>
              <a:ext cx="1371600" cy="468000"/>
            </a:xfrm>
            <a:prstGeom prst="chevron">
              <a:avLst/>
            </a:prstGeom>
            <a:solidFill>
              <a:schemeClr val="accent1">
                <a:lumMod val="75000"/>
              </a:schemeClr>
            </a:solidFill>
            <a:ln w="12700" cap="flat" cmpd="sng" algn="ctr">
              <a:solidFill>
                <a:sysClr val="window" lastClr="FFFFFF"/>
              </a:solidFill>
              <a:prstDash val="solid"/>
            </a:ln>
            <a:effectLst/>
          </p:spPr>
          <p:txBody>
            <a:bodyPr rtlCol="0" anchor="ctr"/>
            <a:lstStyle/>
            <a:p>
              <a:pPr algn="ctr" defTabSz="1214725">
                <a:defRPr/>
              </a:pPr>
              <a:endParaRPr lang="en-GB" sz="1595" b="1" kern="0" dirty="0">
                <a:solidFill>
                  <a:sysClr val="window" lastClr="FFFFFF"/>
                </a:solidFill>
                <a:latin typeface="Arial"/>
              </a:endParaRPr>
            </a:p>
          </p:txBody>
        </p:sp>
        <p:sp>
          <p:nvSpPr>
            <p:cNvPr id="40" name="Chevron 24">
              <a:extLst>
                <a:ext uri="{FF2B5EF4-FFF2-40B4-BE49-F238E27FC236}">
                  <a16:creationId xmlns:a16="http://schemas.microsoft.com/office/drawing/2014/main" id="{DC41B570-8FAB-4FD3-8376-A7AF22B6504D}"/>
                </a:ext>
              </a:extLst>
            </p:cNvPr>
            <p:cNvSpPr/>
            <p:nvPr/>
          </p:nvSpPr>
          <p:spPr>
            <a:xfrm>
              <a:off x="7286717" y="1242943"/>
              <a:ext cx="1371600" cy="468000"/>
            </a:xfrm>
            <a:prstGeom prst="chevron">
              <a:avLst/>
            </a:prstGeom>
            <a:solidFill>
              <a:srgbClr val="0E3D79"/>
            </a:solidFill>
            <a:ln w="12700" cap="flat" cmpd="sng" algn="ctr">
              <a:solidFill>
                <a:sysClr val="window" lastClr="FFFFFF"/>
              </a:solidFill>
              <a:prstDash val="solid"/>
            </a:ln>
            <a:effectLst/>
          </p:spPr>
          <p:txBody>
            <a:bodyPr rtlCol="0" anchor="ctr"/>
            <a:lstStyle/>
            <a:p>
              <a:pPr algn="ctr" defTabSz="1214725">
                <a:defRPr/>
              </a:pPr>
              <a:r>
                <a:rPr lang="en-GB" sz="1595" b="1" kern="0" dirty="0">
                  <a:solidFill>
                    <a:sysClr val="window" lastClr="FFFFFF"/>
                  </a:solidFill>
                  <a:latin typeface="Arial"/>
                </a:rPr>
                <a:t>NDA</a:t>
              </a:r>
            </a:p>
          </p:txBody>
        </p:sp>
        <p:sp>
          <p:nvSpPr>
            <p:cNvPr id="41" name="Rectangle 40">
              <a:extLst>
                <a:ext uri="{FF2B5EF4-FFF2-40B4-BE49-F238E27FC236}">
                  <a16:creationId xmlns:a16="http://schemas.microsoft.com/office/drawing/2014/main" id="{82953918-9878-44AD-B1EC-68BE8E44292D}"/>
                </a:ext>
              </a:extLst>
            </p:cNvPr>
            <p:cNvSpPr/>
            <p:nvPr/>
          </p:nvSpPr>
          <p:spPr>
            <a:xfrm>
              <a:off x="5102037" y="1361650"/>
              <a:ext cx="719441" cy="245971"/>
            </a:xfrm>
            <a:prstGeom prst="rect">
              <a:avLst/>
            </a:prstGeom>
          </p:spPr>
          <p:txBody>
            <a:bodyPr wrap="none" anchor="ctr">
              <a:spAutoFit/>
            </a:bodyPr>
            <a:lstStyle/>
            <a:p>
              <a:pPr algn="ctr" defTabSz="1214725">
                <a:defRPr/>
              </a:pPr>
              <a:r>
                <a:rPr lang="en-GB" sz="1595" b="1" kern="0" dirty="0">
                  <a:solidFill>
                    <a:sysClr val="window" lastClr="FFFFFF"/>
                  </a:solidFill>
                  <a:latin typeface="Arial"/>
                </a:rPr>
                <a:t>Phase II</a:t>
              </a:r>
            </a:p>
          </p:txBody>
        </p:sp>
        <p:sp>
          <p:nvSpPr>
            <p:cNvPr id="42" name="Rectangle 41">
              <a:extLst>
                <a:ext uri="{FF2B5EF4-FFF2-40B4-BE49-F238E27FC236}">
                  <a16:creationId xmlns:a16="http://schemas.microsoft.com/office/drawing/2014/main" id="{EB7A9FC3-190F-444E-8711-D7DCBF6F6625}"/>
                </a:ext>
              </a:extLst>
            </p:cNvPr>
            <p:cNvSpPr/>
            <p:nvPr/>
          </p:nvSpPr>
          <p:spPr>
            <a:xfrm>
              <a:off x="6369256" y="1361650"/>
              <a:ext cx="761675" cy="245971"/>
            </a:xfrm>
            <a:prstGeom prst="rect">
              <a:avLst/>
            </a:prstGeom>
          </p:spPr>
          <p:txBody>
            <a:bodyPr wrap="none" anchor="ctr">
              <a:spAutoFit/>
            </a:bodyPr>
            <a:lstStyle/>
            <a:p>
              <a:pPr algn="ctr" defTabSz="1214725">
                <a:defRPr/>
              </a:pPr>
              <a:r>
                <a:rPr lang="en-GB" sz="1595" b="1" kern="0" dirty="0">
                  <a:solidFill>
                    <a:sysClr val="window" lastClr="FFFFFF"/>
                  </a:solidFill>
                  <a:latin typeface="Arial"/>
                </a:rPr>
                <a:t>Phase III</a:t>
              </a:r>
            </a:p>
          </p:txBody>
        </p:sp>
        <p:sp>
          <p:nvSpPr>
            <p:cNvPr id="44" name="Pentagon 30">
              <a:extLst>
                <a:ext uri="{FF2B5EF4-FFF2-40B4-BE49-F238E27FC236}">
                  <a16:creationId xmlns:a16="http://schemas.microsoft.com/office/drawing/2014/main" id="{6A38A2F8-3FF2-4600-8A88-FE1A23408D4F}"/>
                </a:ext>
              </a:extLst>
            </p:cNvPr>
            <p:cNvSpPr/>
            <p:nvPr/>
          </p:nvSpPr>
          <p:spPr>
            <a:xfrm>
              <a:off x="857163" y="2994181"/>
              <a:ext cx="5295863" cy="468000"/>
            </a:xfrm>
            <a:prstGeom prst="homePlate">
              <a:avLst/>
            </a:prstGeom>
            <a:solidFill>
              <a:srgbClr val="6397D8"/>
            </a:solidFill>
            <a:ln w="12700" cap="flat" cmpd="sng" algn="ctr">
              <a:solidFill>
                <a:sysClr val="window" lastClr="FFFFFF"/>
              </a:solidFill>
              <a:prstDash val="solid"/>
            </a:ln>
            <a:effectLst/>
          </p:spPr>
          <p:txBody>
            <a:bodyPr rtlCol="0" anchor="ctr"/>
            <a:lstStyle/>
            <a:p>
              <a:pPr marL="310010" defTabSz="1214725">
                <a:defRPr/>
              </a:pPr>
              <a:r>
                <a:rPr lang="en-GB" sz="1595" b="1" kern="0" dirty="0">
                  <a:solidFill>
                    <a:sysClr val="window" lastClr="FFFFFF"/>
                  </a:solidFill>
                  <a:latin typeface="Arial"/>
                </a:rPr>
                <a:t>Vasculan</a:t>
              </a:r>
              <a:r>
                <a:rPr lang="en-GB" sz="1595" b="1" kern="0" baseline="30000" dirty="0">
                  <a:solidFill>
                    <a:sysClr val="window" lastClr="FFFFFF"/>
                  </a:solidFill>
                  <a:latin typeface="Arial"/>
                </a:rPr>
                <a:t> ®</a:t>
              </a:r>
              <a:r>
                <a:rPr lang="en-GB" sz="1595" b="1" kern="0" dirty="0">
                  <a:solidFill>
                    <a:sysClr val="window" lastClr="FFFFFF"/>
                  </a:solidFill>
                  <a:latin typeface="Arial"/>
                </a:rPr>
                <a:t> </a:t>
              </a:r>
              <a:r>
                <a:rPr lang="en-GB" sz="1595" b="1" i="1" kern="0" dirty="0">
                  <a:solidFill>
                    <a:sysClr val="window" lastClr="FFFFFF"/>
                  </a:solidFill>
                  <a:latin typeface="Arial"/>
                </a:rPr>
                <a:t>(Systemic sclerosis)</a:t>
              </a:r>
              <a:r>
                <a:rPr lang="en-GB" sz="1595" b="1" kern="0" dirty="0">
                  <a:solidFill>
                    <a:sysClr val="window" lastClr="FFFFFF"/>
                  </a:solidFill>
                  <a:latin typeface="Arial"/>
                </a:rPr>
                <a:t> </a:t>
              </a:r>
            </a:p>
          </p:txBody>
        </p:sp>
        <p:sp>
          <p:nvSpPr>
            <p:cNvPr id="45" name="Pentagon 32">
              <a:extLst>
                <a:ext uri="{FF2B5EF4-FFF2-40B4-BE49-F238E27FC236}">
                  <a16:creationId xmlns:a16="http://schemas.microsoft.com/office/drawing/2014/main" id="{15E75664-3842-40DF-96BD-961E80D31565}"/>
                </a:ext>
              </a:extLst>
            </p:cNvPr>
            <p:cNvSpPr/>
            <p:nvPr/>
          </p:nvSpPr>
          <p:spPr>
            <a:xfrm>
              <a:off x="838199" y="2149732"/>
              <a:ext cx="5449684" cy="468000"/>
            </a:xfrm>
            <a:prstGeom prst="homePlate">
              <a:avLst/>
            </a:prstGeom>
            <a:solidFill>
              <a:srgbClr val="1663C5"/>
            </a:solidFill>
            <a:ln w="12700" cap="flat" cmpd="sng" algn="ctr">
              <a:solidFill>
                <a:sysClr val="window" lastClr="FFFFFF"/>
              </a:solidFill>
              <a:prstDash val="solid"/>
            </a:ln>
            <a:effectLst/>
          </p:spPr>
          <p:txBody>
            <a:bodyPr rtlCol="0" anchor="ctr"/>
            <a:lstStyle/>
            <a:p>
              <a:pPr marL="310010" defTabSz="1214725">
                <a:defRPr/>
              </a:pPr>
              <a:r>
                <a:rPr lang="en-GB" sz="1595" b="1" dirty="0">
                  <a:solidFill>
                    <a:prstClr val="white"/>
                  </a:solidFill>
                  <a:latin typeface="Arial" panose="020B0604020202020204" pitchFamily="34" charset="0"/>
                  <a:cs typeface="Arial" panose="020B0604020202020204" pitchFamily="34" charset="0"/>
                </a:rPr>
                <a:t>Dyscorban</a:t>
              </a:r>
              <a:r>
                <a:rPr lang="en-GB" sz="1595" b="1" kern="0" baseline="30000" dirty="0">
                  <a:solidFill>
                    <a:sysClr val="window" lastClr="FFFFFF"/>
                  </a:solidFill>
                  <a:latin typeface="Arial"/>
                </a:rPr>
                <a:t> ®</a:t>
              </a:r>
              <a:r>
                <a:rPr lang="en-GB" sz="2390" dirty="0">
                  <a:solidFill>
                    <a:prstClr val="white"/>
                  </a:solidFill>
                  <a:latin typeface="Calibri"/>
                </a:rPr>
                <a:t> </a:t>
              </a:r>
              <a:r>
                <a:rPr lang="en-GB" sz="1595" b="1" i="1" kern="0" dirty="0">
                  <a:solidFill>
                    <a:sysClr val="window" lastClr="FFFFFF"/>
                  </a:solidFill>
                  <a:latin typeface="Arial"/>
                </a:rPr>
                <a:t>(Duchenne muscular dystrophy)</a:t>
              </a:r>
              <a:r>
                <a:rPr lang="en-GB" sz="1595" b="1" kern="0" dirty="0">
                  <a:solidFill>
                    <a:sysClr val="window" lastClr="FFFFFF"/>
                  </a:solidFill>
                  <a:latin typeface="Arial"/>
                </a:rPr>
                <a:t> </a:t>
              </a:r>
            </a:p>
          </p:txBody>
        </p:sp>
      </p:grpSp>
      <p:pic>
        <p:nvPicPr>
          <p:cNvPr id="46" name="Picture 45" descr="A close up of a logo&#10;&#10;Description generated with high confidence">
            <a:extLst>
              <a:ext uri="{FF2B5EF4-FFF2-40B4-BE49-F238E27FC236}">
                <a16:creationId xmlns:a16="http://schemas.microsoft.com/office/drawing/2014/main" id="{7AE91EB9-6E59-4EBA-B4F8-202CA9C276D5}"/>
              </a:ext>
            </a:extLst>
          </p:cNvPr>
          <p:cNvPicPr>
            <a:picLocks noChangeAspect="1"/>
          </p:cNvPicPr>
          <p:nvPr/>
        </p:nvPicPr>
        <p:blipFill rotWithShape="1">
          <a:blip r:embed="rId4">
            <a:extLst>
              <a:ext uri="{28A0092B-C50C-407E-A947-70E740481C1C}">
                <a14:useLocalDpi xmlns:a14="http://schemas.microsoft.com/office/drawing/2010/main" val="0"/>
              </a:ext>
            </a:extLst>
          </a:blip>
          <a:srcRect l="30388" t="92281" r="28883" b="6573"/>
          <a:stretch/>
        </p:blipFill>
        <p:spPr>
          <a:xfrm rot="10800000">
            <a:off x="20588" y="1457429"/>
            <a:ext cx="5906575" cy="94706"/>
          </a:xfrm>
          <a:prstGeom prst="rect">
            <a:avLst/>
          </a:prstGeom>
        </p:spPr>
      </p:pic>
      <p:sp>
        <p:nvSpPr>
          <p:cNvPr id="2" name="Pentagon 32">
            <a:extLst>
              <a:ext uri="{FF2B5EF4-FFF2-40B4-BE49-F238E27FC236}">
                <a16:creationId xmlns:a16="http://schemas.microsoft.com/office/drawing/2014/main" id="{70FBC44A-33FA-BC78-4763-48BDCB44950A}"/>
              </a:ext>
            </a:extLst>
          </p:cNvPr>
          <p:cNvSpPr/>
          <p:nvPr/>
        </p:nvSpPr>
        <p:spPr>
          <a:xfrm>
            <a:off x="585934" y="5567572"/>
            <a:ext cx="6186564" cy="642691"/>
          </a:xfrm>
          <a:prstGeom prst="homePlate">
            <a:avLst/>
          </a:prstGeom>
          <a:solidFill>
            <a:srgbClr val="1663C5"/>
          </a:solidFill>
          <a:ln w="12700" cap="flat" cmpd="sng" algn="ctr">
            <a:solidFill>
              <a:sysClr val="window" lastClr="FFFFFF"/>
            </a:solidFill>
            <a:prstDash val="solid"/>
          </a:ln>
          <a:effectLst/>
        </p:spPr>
        <p:txBody>
          <a:bodyPr rtlCol="0" anchor="ctr"/>
          <a:lstStyle/>
          <a:p>
            <a:pPr marL="310010" defTabSz="1214725">
              <a:defRPr/>
            </a:pPr>
            <a:r>
              <a:rPr lang="en-GB" sz="1595" b="1" dirty="0">
                <a:solidFill>
                  <a:prstClr val="white"/>
                </a:solidFill>
                <a:latin typeface="Arial" panose="020B0604020202020204" pitchFamily="34" charset="0"/>
                <a:cs typeface="Arial" panose="020B0604020202020204" pitchFamily="34" charset="0"/>
              </a:rPr>
              <a:t>Fibroban </a:t>
            </a:r>
            <a:r>
              <a:rPr lang="en-GB" sz="1595" b="1" baseline="30000" dirty="0">
                <a:solidFill>
                  <a:prstClr val="white"/>
                </a:solidFill>
                <a:latin typeface="Arial" panose="020B0604020202020204" pitchFamily="34" charset="0"/>
                <a:cs typeface="Arial" panose="020B0604020202020204" pitchFamily="34" charset="0"/>
              </a:rPr>
              <a:t>®</a:t>
            </a:r>
            <a:r>
              <a:rPr lang="en-GB" sz="1595" b="1" dirty="0">
                <a:solidFill>
                  <a:prstClr val="white"/>
                </a:solidFill>
                <a:latin typeface="Arial" panose="020B0604020202020204" pitchFamily="34" charset="0"/>
                <a:cs typeface="Arial" panose="020B0604020202020204" pitchFamily="34" charset="0"/>
              </a:rPr>
              <a:t> </a:t>
            </a:r>
            <a:r>
              <a:rPr lang="en-GB" sz="1595" b="1" i="1" kern="0" dirty="0">
                <a:solidFill>
                  <a:sysClr val="window" lastClr="FFFFFF"/>
                </a:solidFill>
                <a:latin typeface="Arial"/>
              </a:rPr>
              <a:t>(Idiopathic Pulmonary Fibrosis)</a:t>
            </a:r>
            <a:r>
              <a:rPr lang="en-GB" sz="1595" b="1" kern="0" dirty="0">
                <a:solidFill>
                  <a:sysClr val="window" lastClr="FFFFFF"/>
                </a:solidFill>
                <a:latin typeface="Arial"/>
              </a:rPr>
              <a:t> </a:t>
            </a:r>
          </a:p>
        </p:txBody>
      </p:sp>
      <p:pic>
        <p:nvPicPr>
          <p:cNvPr id="5" name="Picture 4" descr="A close up of a logo&#10;&#10;Description generated with high confidence">
            <a:extLst>
              <a:ext uri="{FF2B5EF4-FFF2-40B4-BE49-F238E27FC236}">
                <a16:creationId xmlns:a16="http://schemas.microsoft.com/office/drawing/2014/main" id="{CDE4CBCB-62A1-F061-8A1B-3B10712FEE3A}"/>
              </a:ext>
            </a:extLst>
          </p:cNvPr>
          <p:cNvPicPr>
            <a:picLocks noChangeAspect="1"/>
          </p:cNvPicPr>
          <p:nvPr/>
        </p:nvPicPr>
        <p:blipFill rotWithShape="1">
          <a:blip r:embed="rId4">
            <a:extLst>
              <a:ext uri="{28A0092B-C50C-407E-A947-70E740481C1C}">
                <a14:useLocalDpi xmlns:a14="http://schemas.microsoft.com/office/drawing/2010/main" val="0"/>
              </a:ext>
            </a:extLst>
          </a:blip>
          <a:srcRect t="52633" b="8074"/>
          <a:stretch/>
        </p:blipFill>
        <p:spPr>
          <a:xfrm>
            <a:off x="5617" y="6363549"/>
            <a:ext cx="12218703" cy="494451"/>
          </a:xfrm>
          <a:prstGeom prst="rect">
            <a:avLst/>
          </a:prstGeom>
        </p:spPr>
      </p:pic>
      <p:sp>
        <p:nvSpPr>
          <p:cNvPr id="6" name="Rectangle 5">
            <a:extLst>
              <a:ext uri="{FF2B5EF4-FFF2-40B4-BE49-F238E27FC236}">
                <a16:creationId xmlns:a16="http://schemas.microsoft.com/office/drawing/2014/main" id="{08D53061-C7CB-4E0D-41BC-147EB3763377}"/>
              </a:ext>
            </a:extLst>
          </p:cNvPr>
          <p:cNvSpPr/>
          <p:nvPr/>
        </p:nvSpPr>
        <p:spPr>
          <a:xfrm>
            <a:off x="440475" y="6458148"/>
            <a:ext cx="354584" cy="276871"/>
          </a:xfrm>
          <a:prstGeom prst="rect">
            <a:avLst/>
          </a:prstGeom>
        </p:spPr>
        <p:txBody>
          <a:bodyPr wrap="none">
            <a:spAutoFit/>
          </a:bodyPr>
          <a:lstStyle/>
          <a:p>
            <a:pPr defTabSz="1217706">
              <a:defRPr/>
            </a:pPr>
            <a:fld id="{ED10EECC-B954-425C-9FB1-DE734C7AE3AC}" type="slidenum">
              <a:rPr lang="en-US" sz="1199">
                <a:solidFill>
                  <a:srgbClr val="4BACC6">
                    <a:lumMod val="60000"/>
                    <a:lumOff val="40000"/>
                  </a:srgbClr>
                </a:solidFill>
                <a:latin typeface="Arial" panose="020B0604020202020204" pitchFamily="34" charset="0"/>
                <a:cs typeface="Arial" panose="020B0604020202020204" pitchFamily="34" charset="0"/>
              </a:rPr>
              <a:pPr defTabSz="1217706">
                <a:defRPr/>
              </a:pPr>
              <a:t>19</a:t>
            </a:fld>
            <a:endParaRPr lang="en-US" sz="1199" dirty="0">
              <a:solidFill>
                <a:srgbClr val="4BACC6">
                  <a:lumMod val="60000"/>
                  <a:lumOff val="40000"/>
                </a:srgbClr>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34C907C-318F-90FB-AEB8-3ABFDD481259}"/>
              </a:ext>
            </a:extLst>
          </p:cNvPr>
          <p:cNvGrpSpPr/>
          <p:nvPr/>
        </p:nvGrpSpPr>
        <p:grpSpPr>
          <a:xfrm>
            <a:off x="11420220" y="6491947"/>
            <a:ext cx="228154" cy="273597"/>
            <a:chOff x="8645461" y="4730076"/>
            <a:chExt cx="333686" cy="376932"/>
          </a:xfrm>
        </p:grpSpPr>
        <p:sp>
          <p:nvSpPr>
            <p:cNvPr id="4" name="object 18">
              <a:extLst>
                <a:ext uri="{FF2B5EF4-FFF2-40B4-BE49-F238E27FC236}">
                  <a16:creationId xmlns:a16="http://schemas.microsoft.com/office/drawing/2014/main" id="{11F253B9-4572-9A5B-48FE-9B5FD1AA678F}"/>
                </a:ext>
              </a:extLst>
            </p:cNvPr>
            <p:cNvSpPr/>
            <p:nvPr/>
          </p:nvSpPr>
          <p:spPr>
            <a:xfrm>
              <a:off x="8645461" y="4898910"/>
              <a:ext cx="166687" cy="113398"/>
            </a:xfrm>
            <a:prstGeom prst="rect">
              <a:avLst/>
            </a:prstGeom>
            <a:blipFill>
              <a:blip r:embed="rId5" cstate="print"/>
              <a:stretch>
                <a:fillRect/>
              </a:stretch>
            </a:blipFill>
          </p:spPr>
          <p:txBody>
            <a:bodyPr wrap="square" lIns="0" tIns="0" rIns="0" bIns="0" rtlCol="0"/>
            <a:lstStyle/>
            <a:p>
              <a:pPr defTabSz="1216215">
                <a:defRPr/>
              </a:pPr>
              <a:endParaRPr sz="2394" kern="0" dirty="0">
                <a:solidFill>
                  <a:sysClr val="windowText" lastClr="000000"/>
                </a:solidFill>
                <a:latin typeface="Calibri"/>
              </a:endParaRPr>
            </a:p>
          </p:txBody>
        </p:sp>
        <p:sp>
          <p:nvSpPr>
            <p:cNvPr id="16" name="object 19">
              <a:extLst>
                <a:ext uri="{FF2B5EF4-FFF2-40B4-BE49-F238E27FC236}">
                  <a16:creationId xmlns:a16="http://schemas.microsoft.com/office/drawing/2014/main" id="{1327C4B0-4B1A-7F8C-FC38-0E7081DD127F}"/>
                </a:ext>
              </a:extLst>
            </p:cNvPr>
            <p:cNvSpPr/>
            <p:nvPr/>
          </p:nvSpPr>
          <p:spPr>
            <a:xfrm>
              <a:off x="8647302" y="4909279"/>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15">
                <a:defRPr/>
              </a:pPr>
              <a:endParaRPr sz="2394" kern="0" dirty="0">
                <a:solidFill>
                  <a:sysClr val="windowText" lastClr="000000"/>
                </a:solidFill>
                <a:latin typeface="Calibri"/>
              </a:endParaRPr>
            </a:p>
          </p:txBody>
        </p:sp>
        <p:sp>
          <p:nvSpPr>
            <p:cNvPr id="17" name="object 20">
              <a:extLst>
                <a:ext uri="{FF2B5EF4-FFF2-40B4-BE49-F238E27FC236}">
                  <a16:creationId xmlns:a16="http://schemas.microsoft.com/office/drawing/2014/main" id="{E27FDCB5-901A-98E6-EF64-893F2F6B06C4}"/>
                </a:ext>
              </a:extLst>
            </p:cNvPr>
            <p:cNvSpPr/>
            <p:nvPr/>
          </p:nvSpPr>
          <p:spPr>
            <a:xfrm>
              <a:off x="8812148" y="4823371"/>
              <a:ext cx="166725" cy="113411"/>
            </a:xfrm>
            <a:prstGeom prst="rect">
              <a:avLst/>
            </a:prstGeom>
            <a:blipFill>
              <a:blip r:embed="rId6" cstate="print"/>
              <a:stretch>
                <a:fillRect/>
              </a:stretch>
            </a:blipFill>
          </p:spPr>
          <p:txBody>
            <a:bodyPr wrap="square" lIns="0" tIns="0" rIns="0" bIns="0" rtlCol="0"/>
            <a:lstStyle/>
            <a:p>
              <a:pPr defTabSz="1216215">
                <a:defRPr/>
              </a:pPr>
              <a:endParaRPr sz="2394" kern="0" dirty="0">
                <a:solidFill>
                  <a:sysClr val="windowText" lastClr="000000"/>
                </a:solidFill>
                <a:latin typeface="Calibri"/>
              </a:endParaRPr>
            </a:p>
          </p:txBody>
        </p:sp>
        <p:sp>
          <p:nvSpPr>
            <p:cNvPr id="18" name="object 21">
              <a:extLst>
                <a:ext uri="{FF2B5EF4-FFF2-40B4-BE49-F238E27FC236}">
                  <a16:creationId xmlns:a16="http://schemas.microsoft.com/office/drawing/2014/main" id="{93CB2705-0209-9397-1E36-51A121E9583B}"/>
                </a:ext>
              </a:extLst>
            </p:cNvPr>
            <p:cNvSpPr/>
            <p:nvPr/>
          </p:nvSpPr>
          <p:spPr>
            <a:xfrm>
              <a:off x="8812147" y="4823369"/>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15">
                <a:defRPr/>
              </a:pPr>
              <a:endParaRPr sz="2394" kern="0" dirty="0">
                <a:solidFill>
                  <a:sysClr val="windowText" lastClr="000000"/>
                </a:solidFill>
                <a:latin typeface="Calibri"/>
              </a:endParaRPr>
            </a:p>
          </p:txBody>
        </p:sp>
        <p:sp>
          <p:nvSpPr>
            <p:cNvPr id="19" name="object 22">
              <a:extLst>
                <a:ext uri="{FF2B5EF4-FFF2-40B4-BE49-F238E27FC236}">
                  <a16:creationId xmlns:a16="http://schemas.microsoft.com/office/drawing/2014/main" id="{FE4DA0F3-AAF8-8457-DEBD-2682B7E93AFA}"/>
                </a:ext>
              </a:extLst>
            </p:cNvPr>
            <p:cNvSpPr/>
            <p:nvPr/>
          </p:nvSpPr>
          <p:spPr>
            <a:xfrm>
              <a:off x="8645461" y="4730076"/>
              <a:ext cx="166687" cy="147167"/>
            </a:xfrm>
            <a:prstGeom prst="rect">
              <a:avLst/>
            </a:prstGeom>
            <a:blipFill>
              <a:blip r:embed="rId7" cstate="print"/>
              <a:stretch>
                <a:fillRect/>
              </a:stretch>
            </a:blipFill>
          </p:spPr>
          <p:txBody>
            <a:bodyPr wrap="square" lIns="0" tIns="0" rIns="0" bIns="0" rtlCol="0"/>
            <a:lstStyle/>
            <a:p>
              <a:pPr defTabSz="1216215">
                <a:defRPr/>
              </a:pPr>
              <a:endParaRPr sz="2394" kern="0" dirty="0">
                <a:solidFill>
                  <a:sysClr val="windowText" lastClr="000000"/>
                </a:solidFill>
                <a:latin typeface="Calibri"/>
              </a:endParaRPr>
            </a:p>
          </p:txBody>
        </p:sp>
        <p:sp>
          <p:nvSpPr>
            <p:cNvPr id="21" name="object 23">
              <a:extLst>
                <a:ext uri="{FF2B5EF4-FFF2-40B4-BE49-F238E27FC236}">
                  <a16:creationId xmlns:a16="http://schemas.microsoft.com/office/drawing/2014/main" id="{E1D7DC0D-C87A-E916-E4D6-5759385C460C}"/>
                </a:ext>
              </a:extLst>
            </p:cNvPr>
            <p:cNvSpPr/>
            <p:nvPr/>
          </p:nvSpPr>
          <p:spPr>
            <a:xfrm>
              <a:off x="8646407" y="4730086"/>
              <a:ext cx="165735" cy="141605"/>
            </a:xfrm>
            <a:custGeom>
              <a:avLst/>
              <a:gdLst/>
              <a:ahLst/>
              <a:cxnLst/>
              <a:rect l="l" t="t" r="r" b="b"/>
              <a:pathLst>
                <a:path w="165734" h="141604">
                  <a:moveTo>
                    <a:pt x="151919" y="26276"/>
                  </a:moveTo>
                  <a:lnTo>
                    <a:pt x="139313" y="32997"/>
                  </a:lnTo>
                  <a:lnTo>
                    <a:pt x="126877" y="36820"/>
                  </a:lnTo>
                  <a:lnTo>
                    <a:pt x="115802" y="39387"/>
                  </a:lnTo>
                  <a:lnTo>
                    <a:pt x="100799" y="43561"/>
                  </a:lnTo>
                  <a:lnTo>
                    <a:pt x="60493" y="61640"/>
                  </a:lnTo>
                  <a:lnTo>
                    <a:pt x="28735" y="86909"/>
                  </a:lnTo>
                  <a:lnTo>
                    <a:pt x="2996" y="129243"/>
                  </a:lnTo>
                  <a:lnTo>
                    <a:pt x="0" y="141007"/>
                  </a:lnTo>
                  <a:lnTo>
                    <a:pt x="3461" y="134697"/>
                  </a:lnTo>
                  <a:lnTo>
                    <a:pt x="8720" y="128765"/>
                  </a:lnTo>
                  <a:lnTo>
                    <a:pt x="45613" y="109155"/>
                  </a:lnTo>
                  <a:lnTo>
                    <a:pt x="86983" y="99260"/>
                  </a:lnTo>
                  <a:lnTo>
                    <a:pt x="136934" y="94015"/>
                  </a:lnTo>
                  <a:lnTo>
                    <a:pt x="155000" y="93381"/>
                  </a:lnTo>
                  <a:lnTo>
                    <a:pt x="165736" y="47713"/>
                  </a:lnTo>
                  <a:lnTo>
                    <a:pt x="165736" y="33769"/>
                  </a:lnTo>
                  <a:lnTo>
                    <a:pt x="165736" y="0"/>
                  </a:lnTo>
                  <a:lnTo>
                    <a:pt x="163414" y="15029"/>
                  </a:lnTo>
                  <a:lnTo>
                    <a:pt x="156456" y="23005"/>
                  </a:lnTo>
                  <a:lnTo>
                    <a:pt x="151919" y="26276"/>
                  </a:lnTo>
                  <a:close/>
                </a:path>
              </a:pathLst>
            </a:custGeom>
            <a:ln w="3175">
              <a:solidFill>
                <a:srgbClr val="003875"/>
              </a:solidFill>
            </a:ln>
          </p:spPr>
          <p:txBody>
            <a:bodyPr wrap="square" lIns="0" tIns="0" rIns="0" bIns="0" rtlCol="0"/>
            <a:lstStyle/>
            <a:p>
              <a:pPr defTabSz="1216215">
                <a:defRPr/>
              </a:pPr>
              <a:endParaRPr sz="2394" kern="0" dirty="0">
                <a:solidFill>
                  <a:sysClr val="windowText" lastClr="000000"/>
                </a:solidFill>
                <a:latin typeface="Calibri"/>
              </a:endParaRPr>
            </a:p>
          </p:txBody>
        </p:sp>
        <p:sp>
          <p:nvSpPr>
            <p:cNvPr id="22" name="object 24">
              <a:extLst>
                <a:ext uri="{FF2B5EF4-FFF2-40B4-BE49-F238E27FC236}">
                  <a16:creationId xmlns:a16="http://schemas.microsoft.com/office/drawing/2014/main" id="{5E8D9229-AD3E-AFAA-6379-1B6D35126C77}"/>
                </a:ext>
              </a:extLst>
            </p:cNvPr>
            <p:cNvSpPr/>
            <p:nvPr/>
          </p:nvSpPr>
          <p:spPr>
            <a:xfrm>
              <a:off x="8812148" y="4959692"/>
              <a:ext cx="166725" cy="147167"/>
            </a:xfrm>
            <a:prstGeom prst="rect">
              <a:avLst/>
            </a:prstGeom>
            <a:blipFill>
              <a:blip r:embed="rId8" cstate="print"/>
              <a:stretch>
                <a:fillRect/>
              </a:stretch>
            </a:blipFill>
          </p:spPr>
          <p:txBody>
            <a:bodyPr wrap="square" lIns="0" tIns="0" rIns="0" bIns="0" rtlCol="0"/>
            <a:lstStyle/>
            <a:p>
              <a:pPr defTabSz="1216215">
                <a:defRPr/>
              </a:pPr>
              <a:endParaRPr sz="2394" kern="0" dirty="0">
                <a:solidFill>
                  <a:sysClr val="windowText" lastClr="000000"/>
                </a:solidFill>
                <a:latin typeface="Calibri"/>
              </a:endParaRPr>
            </a:p>
          </p:txBody>
        </p:sp>
        <p:sp>
          <p:nvSpPr>
            <p:cNvPr id="23" name="object 25">
              <a:extLst>
                <a:ext uri="{FF2B5EF4-FFF2-40B4-BE49-F238E27FC236}">
                  <a16:creationId xmlns:a16="http://schemas.microsoft.com/office/drawing/2014/main" id="{E2EC02DB-2CF7-4158-B8DA-B537CEC41EBF}"/>
                </a:ext>
              </a:extLst>
            </p:cNvPr>
            <p:cNvSpPr/>
            <p:nvPr/>
          </p:nvSpPr>
          <p:spPr>
            <a:xfrm>
              <a:off x="8812142" y="4959688"/>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15">
                <a:defRPr/>
              </a:pPr>
              <a:endParaRPr sz="2394" kern="0" dirty="0">
                <a:solidFill>
                  <a:sysClr val="windowText" lastClr="000000"/>
                </a:solidFill>
                <a:latin typeface="Calibri"/>
              </a:endParaRPr>
            </a:p>
          </p:txBody>
        </p:sp>
      </p:grpSp>
    </p:spTree>
    <p:extLst>
      <p:ext uri="{BB962C8B-B14F-4D97-AF65-F5344CB8AC3E}">
        <p14:creationId xmlns:p14="http://schemas.microsoft.com/office/powerpoint/2010/main" val="3951886443"/>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0A5960C-4E4B-4555-9499-AD5B9A366CBE}"/>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7493" y="0"/>
            <a:ext cx="12206984" cy="6908689"/>
          </a:xfrm>
          <a:prstGeom prst="rect">
            <a:avLst/>
          </a:prstGeom>
        </p:spPr>
      </p:pic>
      <p:sp>
        <p:nvSpPr>
          <p:cNvPr id="17" name="object 17"/>
          <p:cNvSpPr/>
          <p:nvPr/>
        </p:nvSpPr>
        <p:spPr>
          <a:xfrm>
            <a:off x="8056174" y="3872258"/>
            <a:ext cx="105703" cy="106548"/>
          </a:xfrm>
          <a:custGeom>
            <a:avLst/>
            <a:gdLst/>
            <a:ahLst/>
            <a:cxnLst/>
            <a:rect l="l" t="t" r="r" b="b"/>
            <a:pathLst>
              <a:path w="79375" h="80010">
                <a:moveTo>
                  <a:pt x="78753" y="39704"/>
                </a:moveTo>
                <a:lnTo>
                  <a:pt x="76220" y="25605"/>
                </a:lnTo>
                <a:lnTo>
                  <a:pt x="69233" y="13677"/>
                </a:lnTo>
                <a:lnTo>
                  <a:pt x="58708" y="4836"/>
                </a:lnTo>
                <a:lnTo>
                  <a:pt x="45561" y="0"/>
                </a:lnTo>
                <a:lnTo>
                  <a:pt x="29139" y="1796"/>
                </a:lnTo>
                <a:lnTo>
                  <a:pt x="15850" y="7472"/>
                </a:lnTo>
                <a:lnTo>
                  <a:pt x="6026" y="16306"/>
                </a:lnTo>
                <a:lnTo>
                  <a:pt x="0" y="27575"/>
                </a:lnTo>
                <a:lnTo>
                  <a:pt x="945" y="45284"/>
                </a:lnTo>
                <a:lnTo>
                  <a:pt x="5515" y="59436"/>
                </a:lnTo>
                <a:lnTo>
                  <a:pt x="13077" y="69962"/>
                </a:lnTo>
                <a:lnTo>
                  <a:pt x="22998" y="76794"/>
                </a:lnTo>
                <a:lnTo>
                  <a:pt x="34645" y="79863"/>
                </a:lnTo>
                <a:lnTo>
                  <a:pt x="50042" y="77649"/>
                </a:lnTo>
                <a:lnTo>
                  <a:pt x="62708" y="71316"/>
                </a:lnTo>
                <a:lnTo>
                  <a:pt x="72066" y="61668"/>
                </a:lnTo>
                <a:lnTo>
                  <a:pt x="77540" y="49506"/>
                </a:lnTo>
                <a:lnTo>
                  <a:pt x="78753" y="39704"/>
                </a:lnTo>
                <a:close/>
              </a:path>
            </a:pathLst>
          </a:custGeom>
          <a:ln w="12700">
            <a:solidFill>
              <a:srgbClr val="FFFFFF"/>
            </a:solidFill>
          </a:ln>
        </p:spPr>
        <p:txBody>
          <a:bodyPr wrap="square" lIns="0" tIns="0" rIns="0" bIns="0" rtlCol="0"/>
          <a:lstStyle/>
          <a:p>
            <a:pPr defTabSz="1217706">
              <a:defRPr/>
            </a:pPr>
            <a:endParaRPr sz="2397" kern="0" dirty="0">
              <a:solidFill>
                <a:sysClr val="windowText" lastClr="000000"/>
              </a:solidFill>
              <a:latin typeface="Calibri"/>
            </a:endParaRPr>
          </a:p>
        </p:txBody>
      </p:sp>
      <p:pic>
        <p:nvPicPr>
          <p:cNvPr id="28" name="Picture 27" descr="A close up of a logo&#10;&#10;Description generated with high confidence">
            <a:extLst>
              <a:ext uri="{FF2B5EF4-FFF2-40B4-BE49-F238E27FC236}">
                <a16:creationId xmlns:a16="http://schemas.microsoft.com/office/drawing/2014/main" id="{B418286C-2DD8-4B8D-BB0B-67B9EF35D6A1}"/>
              </a:ext>
            </a:extLst>
          </p:cNvPr>
          <p:cNvPicPr>
            <a:picLocks noChangeAspect="1"/>
          </p:cNvPicPr>
          <p:nvPr/>
        </p:nvPicPr>
        <p:blipFill rotWithShape="1">
          <a:blip r:embed="rId4">
            <a:extLst>
              <a:ext uri="{28A0092B-C50C-407E-A947-70E740481C1C}">
                <a14:useLocalDpi xmlns:a14="http://schemas.microsoft.com/office/drawing/2010/main" val="0"/>
              </a:ext>
            </a:extLst>
          </a:blip>
          <a:srcRect t="49916" b="6357"/>
          <a:stretch/>
        </p:blipFill>
        <p:spPr>
          <a:xfrm rot="10800000">
            <a:off x="7518" y="-20833"/>
            <a:ext cx="12176965" cy="411774"/>
          </a:xfrm>
          <a:prstGeom prst="rect">
            <a:avLst/>
          </a:prstGeom>
        </p:spPr>
      </p:pic>
      <p:pic>
        <p:nvPicPr>
          <p:cNvPr id="29" name="Picture 28" descr="A close up of a logo&#10;&#10;Description generated with high confidence">
            <a:extLst>
              <a:ext uri="{FF2B5EF4-FFF2-40B4-BE49-F238E27FC236}">
                <a16:creationId xmlns:a16="http://schemas.microsoft.com/office/drawing/2014/main" id="{4FE86242-D01C-46D4-B6B9-A0C0424251AB}"/>
              </a:ext>
            </a:extLst>
          </p:cNvPr>
          <p:cNvPicPr>
            <a:picLocks noChangeAspect="1"/>
          </p:cNvPicPr>
          <p:nvPr/>
        </p:nvPicPr>
        <p:blipFill rotWithShape="1">
          <a:blip r:embed="rId4">
            <a:extLst>
              <a:ext uri="{28A0092B-C50C-407E-A947-70E740481C1C}">
                <a14:useLocalDpi xmlns:a14="http://schemas.microsoft.com/office/drawing/2010/main" val="0"/>
              </a:ext>
            </a:extLst>
          </a:blip>
          <a:srcRect t="43958"/>
          <a:stretch/>
        </p:blipFill>
        <p:spPr>
          <a:xfrm>
            <a:off x="0" y="6270463"/>
            <a:ext cx="12176965" cy="705223"/>
          </a:xfrm>
          <a:prstGeom prst="rect">
            <a:avLst/>
          </a:prstGeom>
        </p:spPr>
      </p:pic>
      <p:grpSp>
        <p:nvGrpSpPr>
          <p:cNvPr id="30" name="Group 29">
            <a:extLst>
              <a:ext uri="{FF2B5EF4-FFF2-40B4-BE49-F238E27FC236}">
                <a16:creationId xmlns:a16="http://schemas.microsoft.com/office/drawing/2014/main" id="{293F5E53-9C94-473F-922B-EA6E884B6A0E}"/>
              </a:ext>
            </a:extLst>
          </p:cNvPr>
          <p:cNvGrpSpPr/>
          <p:nvPr/>
        </p:nvGrpSpPr>
        <p:grpSpPr>
          <a:xfrm>
            <a:off x="11740480" y="6460491"/>
            <a:ext cx="330757" cy="397509"/>
            <a:chOff x="8645461" y="4730076"/>
            <a:chExt cx="333686" cy="376932"/>
          </a:xfrm>
        </p:grpSpPr>
        <p:sp>
          <p:nvSpPr>
            <p:cNvPr id="32" name="object 18">
              <a:extLst>
                <a:ext uri="{FF2B5EF4-FFF2-40B4-BE49-F238E27FC236}">
                  <a16:creationId xmlns:a16="http://schemas.microsoft.com/office/drawing/2014/main" id="{9F088429-BDD9-4926-B3AD-86D2BF071B9A}"/>
                </a:ext>
              </a:extLst>
            </p:cNvPr>
            <p:cNvSpPr/>
            <p:nvPr/>
          </p:nvSpPr>
          <p:spPr>
            <a:xfrm>
              <a:off x="8645461" y="4898910"/>
              <a:ext cx="166687" cy="113398"/>
            </a:xfrm>
            <a:prstGeom prst="rect">
              <a:avLst/>
            </a:prstGeom>
            <a:blipFill>
              <a:blip r:embed="rId5"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33" name="object 19">
              <a:extLst>
                <a:ext uri="{FF2B5EF4-FFF2-40B4-BE49-F238E27FC236}">
                  <a16:creationId xmlns:a16="http://schemas.microsoft.com/office/drawing/2014/main" id="{60EE6C5C-365E-4CD0-9BC9-967B05BE8894}"/>
                </a:ext>
              </a:extLst>
            </p:cNvPr>
            <p:cNvSpPr/>
            <p:nvPr/>
          </p:nvSpPr>
          <p:spPr>
            <a:xfrm>
              <a:off x="8647302" y="4909279"/>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34" name="object 20">
              <a:extLst>
                <a:ext uri="{FF2B5EF4-FFF2-40B4-BE49-F238E27FC236}">
                  <a16:creationId xmlns:a16="http://schemas.microsoft.com/office/drawing/2014/main" id="{8D8EF05B-643B-407C-88DF-F99A3E66E69D}"/>
                </a:ext>
              </a:extLst>
            </p:cNvPr>
            <p:cNvSpPr/>
            <p:nvPr/>
          </p:nvSpPr>
          <p:spPr>
            <a:xfrm>
              <a:off x="8812148" y="4823371"/>
              <a:ext cx="166725" cy="113411"/>
            </a:xfrm>
            <a:prstGeom prst="rect">
              <a:avLst/>
            </a:prstGeom>
            <a:blipFill>
              <a:blip r:embed="rId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35" name="object 21">
              <a:extLst>
                <a:ext uri="{FF2B5EF4-FFF2-40B4-BE49-F238E27FC236}">
                  <a16:creationId xmlns:a16="http://schemas.microsoft.com/office/drawing/2014/main" id="{6207EEBE-D6B1-4A01-9575-1E5CD71B50A8}"/>
                </a:ext>
              </a:extLst>
            </p:cNvPr>
            <p:cNvSpPr/>
            <p:nvPr/>
          </p:nvSpPr>
          <p:spPr>
            <a:xfrm>
              <a:off x="8812147" y="4823369"/>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36" name="object 22">
              <a:extLst>
                <a:ext uri="{FF2B5EF4-FFF2-40B4-BE49-F238E27FC236}">
                  <a16:creationId xmlns:a16="http://schemas.microsoft.com/office/drawing/2014/main" id="{CDD8A044-5301-430C-8225-F8DA9FCEA55E}"/>
                </a:ext>
              </a:extLst>
            </p:cNvPr>
            <p:cNvSpPr/>
            <p:nvPr/>
          </p:nvSpPr>
          <p:spPr>
            <a:xfrm>
              <a:off x="8645461" y="4730076"/>
              <a:ext cx="166687" cy="147167"/>
            </a:xfrm>
            <a:prstGeom prst="rect">
              <a:avLst/>
            </a:prstGeom>
            <a:blipFill>
              <a:blip r:embed="rId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37" name="object 23">
              <a:extLst>
                <a:ext uri="{FF2B5EF4-FFF2-40B4-BE49-F238E27FC236}">
                  <a16:creationId xmlns:a16="http://schemas.microsoft.com/office/drawing/2014/main" id="{2CBF78E9-C5D0-425E-BD1E-4BF7A06AC0FF}"/>
                </a:ext>
              </a:extLst>
            </p:cNvPr>
            <p:cNvSpPr/>
            <p:nvPr/>
          </p:nvSpPr>
          <p:spPr>
            <a:xfrm>
              <a:off x="8646407" y="4730086"/>
              <a:ext cx="165735" cy="141605"/>
            </a:xfrm>
            <a:custGeom>
              <a:avLst/>
              <a:gdLst/>
              <a:ahLst/>
              <a:cxnLst/>
              <a:rect l="l" t="t" r="r" b="b"/>
              <a:pathLst>
                <a:path w="165734" h="141604">
                  <a:moveTo>
                    <a:pt x="151919" y="26276"/>
                  </a:moveTo>
                  <a:lnTo>
                    <a:pt x="139313" y="32997"/>
                  </a:lnTo>
                  <a:lnTo>
                    <a:pt x="126877" y="36820"/>
                  </a:lnTo>
                  <a:lnTo>
                    <a:pt x="115802" y="39387"/>
                  </a:lnTo>
                  <a:lnTo>
                    <a:pt x="100799" y="43561"/>
                  </a:lnTo>
                  <a:lnTo>
                    <a:pt x="60493" y="61640"/>
                  </a:lnTo>
                  <a:lnTo>
                    <a:pt x="28735" y="86909"/>
                  </a:lnTo>
                  <a:lnTo>
                    <a:pt x="2996" y="129243"/>
                  </a:lnTo>
                  <a:lnTo>
                    <a:pt x="0" y="141007"/>
                  </a:lnTo>
                  <a:lnTo>
                    <a:pt x="3461" y="134697"/>
                  </a:lnTo>
                  <a:lnTo>
                    <a:pt x="8720" y="128765"/>
                  </a:lnTo>
                  <a:lnTo>
                    <a:pt x="45613" y="109155"/>
                  </a:lnTo>
                  <a:lnTo>
                    <a:pt x="86983" y="99260"/>
                  </a:lnTo>
                  <a:lnTo>
                    <a:pt x="136934" y="94015"/>
                  </a:lnTo>
                  <a:lnTo>
                    <a:pt x="155000" y="93381"/>
                  </a:lnTo>
                  <a:lnTo>
                    <a:pt x="165736" y="47713"/>
                  </a:lnTo>
                  <a:lnTo>
                    <a:pt x="165736" y="33769"/>
                  </a:lnTo>
                  <a:lnTo>
                    <a:pt x="165736" y="0"/>
                  </a:lnTo>
                  <a:lnTo>
                    <a:pt x="163414" y="15029"/>
                  </a:lnTo>
                  <a:lnTo>
                    <a:pt x="156456" y="23005"/>
                  </a:lnTo>
                  <a:lnTo>
                    <a:pt x="151919" y="26276"/>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38" name="object 24">
              <a:extLst>
                <a:ext uri="{FF2B5EF4-FFF2-40B4-BE49-F238E27FC236}">
                  <a16:creationId xmlns:a16="http://schemas.microsoft.com/office/drawing/2014/main" id="{250CD217-5BA4-40C5-A4D6-7D9D4CF1FC3E}"/>
                </a:ext>
              </a:extLst>
            </p:cNvPr>
            <p:cNvSpPr/>
            <p:nvPr/>
          </p:nvSpPr>
          <p:spPr>
            <a:xfrm>
              <a:off x="8812148" y="4959692"/>
              <a:ext cx="166725" cy="147167"/>
            </a:xfrm>
            <a:prstGeom prst="rect">
              <a:avLst/>
            </a:prstGeom>
            <a:blipFill>
              <a:blip r:embed="rId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39" name="object 25">
              <a:extLst>
                <a:ext uri="{FF2B5EF4-FFF2-40B4-BE49-F238E27FC236}">
                  <a16:creationId xmlns:a16="http://schemas.microsoft.com/office/drawing/2014/main" id="{E1A719E5-0512-4715-BB41-54545CD357EB}"/>
                </a:ext>
              </a:extLst>
            </p:cNvPr>
            <p:cNvSpPr/>
            <p:nvPr/>
          </p:nvSpPr>
          <p:spPr>
            <a:xfrm>
              <a:off x="8812142" y="4959688"/>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grpSp>
      <p:sp>
        <p:nvSpPr>
          <p:cNvPr id="5" name="Title 4">
            <a:extLst>
              <a:ext uri="{FF2B5EF4-FFF2-40B4-BE49-F238E27FC236}">
                <a16:creationId xmlns:a16="http://schemas.microsoft.com/office/drawing/2014/main" id="{332D1D8C-259F-4FEA-AE18-A957F375AFA2}"/>
              </a:ext>
            </a:extLst>
          </p:cNvPr>
          <p:cNvSpPr>
            <a:spLocks noGrp="1"/>
          </p:cNvSpPr>
          <p:nvPr>
            <p:ph type="title"/>
          </p:nvPr>
        </p:nvSpPr>
        <p:spPr/>
        <p:txBody>
          <a:bodyPr/>
          <a:lstStyle/>
          <a:p>
            <a:endParaRPr lang="en-US" dirty="0"/>
          </a:p>
        </p:txBody>
      </p:sp>
      <p:graphicFrame>
        <p:nvGraphicFramePr>
          <p:cNvPr id="26" name="Table 25">
            <a:extLst>
              <a:ext uri="{FF2B5EF4-FFF2-40B4-BE49-F238E27FC236}">
                <a16:creationId xmlns:a16="http://schemas.microsoft.com/office/drawing/2014/main" id="{9DFF331A-F884-434A-A043-29F1D205D0E4}"/>
              </a:ext>
            </a:extLst>
          </p:cNvPr>
          <p:cNvGraphicFramePr>
            <a:graphicFrameLocks noGrp="1"/>
          </p:cNvGraphicFramePr>
          <p:nvPr>
            <p:extLst>
              <p:ext uri="{D42A27DB-BD31-4B8C-83A1-F6EECF244321}">
                <p14:modId xmlns:p14="http://schemas.microsoft.com/office/powerpoint/2010/main" val="1908047992"/>
              </p:ext>
            </p:extLst>
          </p:nvPr>
        </p:nvGraphicFramePr>
        <p:xfrm>
          <a:off x="377485" y="1932045"/>
          <a:ext cx="11162220" cy="4388970"/>
        </p:xfrm>
        <a:graphic>
          <a:graphicData uri="http://schemas.openxmlformats.org/drawingml/2006/table">
            <a:tbl>
              <a:tblPr firstRow="1" bandRow="1">
                <a:tableStyleId>{5C22544A-7EE6-4342-B048-85BDC9FD1C3A}</a:tableStyleId>
              </a:tblPr>
              <a:tblGrid>
                <a:gridCol w="5581110">
                  <a:extLst>
                    <a:ext uri="{9D8B030D-6E8A-4147-A177-3AD203B41FA5}">
                      <a16:colId xmlns:a16="http://schemas.microsoft.com/office/drawing/2014/main" val="2632739907"/>
                    </a:ext>
                  </a:extLst>
                </a:gridCol>
                <a:gridCol w="5581110">
                  <a:extLst>
                    <a:ext uri="{9D8B030D-6E8A-4147-A177-3AD203B41FA5}">
                      <a16:colId xmlns:a16="http://schemas.microsoft.com/office/drawing/2014/main" val="3227699022"/>
                    </a:ext>
                  </a:extLst>
                </a:gridCol>
              </a:tblGrid>
              <a:tr h="438370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Helvetica Neue LT Com 45 Light" charset="0"/>
                          <a:cs typeface="Arial" panose="020B0604020202020204" pitchFamily="34" charset="0"/>
                        </a:rPr>
                        <a:t>This presentation contains forward-looking statements concerning our approved products and product development, our technology, our competitors, our intellectual property, our financial condition and our plans for research and development programs that involve risks, uncertainties and assumptions. These statements are based on the current estimates and assumptions of the management of Cumberland Pharmaceuticals as of the date of this presentation and are subject to uncertainty and changes in circumstances. Given these uncertainties, you should not place undue reliance upon these forward-looking statements. Such forward-looking statements are subject to risks, uncertainties, assumptions and other factors that may cause the actual results of Cumberland Pharmaceuticals to be materially different from those reflected in such forward-looking statements.</a:t>
                      </a:r>
                    </a:p>
                    <a:p>
                      <a:endParaRPr lang="en-US" sz="2400" dirty="0"/>
                    </a:p>
                  </a:txBody>
                  <a:tcPr marL="121770" marR="121770" marT="60885" marB="6088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just"/>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Helvetica Neue LT Com 45 Light" charset="0"/>
                          <a:cs typeface="Arial" panose="020B0604020202020204" pitchFamily="34" charset="0"/>
                        </a:rPr>
                        <a:t>Important factors that could cause actual results to differ materially from those indicated by such forward-looking statements include, among others, those set forth under the headings "Risk factors" and "Management's discussion and analysis of financial condition and results of operations" in our Form 10-K and Form 10-Q Reports on file with the SEC. The Company does not undertake any obligation to release publicly any revisions to these forward-looking statements to reflect events or circumstances after the date hereof or to reflect the occurrence of unanticipated events. All statements contained in this presentation are made only as of the date of this presentation. For more information on our brands, including full prescribing and safety information, please see the links to the product websites which can be found at </a:t>
                      </a:r>
                      <a:r>
                        <a:rPr kumimoji="0" lang="en-US" sz="1600" b="0" i="0" u="none" strike="noStrike" kern="1200" cap="none" spc="0" normalizeH="0" baseline="0" noProof="0" dirty="0">
                          <a:ln>
                            <a:noFill/>
                          </a:ln>
                          <a:solidFill>
                            <a:srgbClr val="1663C5"/>
                          </a:solidFill>
                          <a:effectLst/>
                          <a:uLnTx/>
                          <a:uFillTx/>
                          <a:latin typeface="Arial" panose="020B0604020202020204" pitchFamily="34" charset="0"/>
                          <a:ea typeface="Helvetica Neue LT Com 45 Light" charset="0"/>
                          <a:cs typeface="Arial" panose="020B0604020202020204" pitchFamily="34" charset="0"/>
                          <a:hlinkClick r:id="rId9">
                            <a:extLst>
                              <a:ext uri="{A12FA001-AC4F-418D-AE19-62706E023703}">
                                <ahyp:hlinkClr xmlns:ahyp="http://schemas.microsoft.com/office/drawing/2018/hyperlinkcolor" val="tx"/>
                              </a:ext>
                            </a:extLst>
                          </a:hlinkClick>
                        </a:rPr>
                        <a:t>www.cumberlandpharma.com</a:t>
                      </a:r>
                      <a:r>
                        <a:rPr kumimoji="0" lang="en-US" sz="1600" b="0" i="0" u="none" strike="noStrike" kern="1200" cap="none" spc="0" normalizeH="0" baseline="0" noProof="0" dirty="0">
                          <a:ln>
                            <a:noFill/>
                          </a:ln>
                          <a:solidFill>
                            <a:srgbClr val="1663C5"/>
                          </a:solidFill>
                          <a:effectLst/>
                          <a:uLnTx/>
                          <a:uFillTx/>
                          <a:latin typeface="Arial" panose="020B0604020202020204" pitchFamily="34" charset="0"/>
                          <a:ea typeface="Helvetica Neue LT Com 45 Light" charset="0"/>
                          <a:cs typeface="Arial" panose="020B0604020202020204" pitchFamily="34" charset="0"/>
                        </a:rPr>
                        <a:t>. </a:t>
                      </a:r>
                    </a:p>
                    <a:p>
                      <a:pPr algn="just"/>
                      <a:endParaRPr lang="en-US" sz="2400" dirty="0"/>
                    </a:p>
                  </a:txBody>
                  <a:tcPr marL="121770" marR="121770" marT="60885" marB="60885">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5326048"/>
                  </a:ext>
                </a:extLst>
              </a:tr>
            </a:tbl>
          </a:graphicData>
        </a:graphic>
      </p:graphicFrame>
      <p:pic>
        <p:nvPicPr>
          <p:cNvPr id="40" name="Picture 39" descr="A close up of a logo&#10;&#10;Description generated with high confidence">
            <a:extLst>
              <a:ext uri="{FF2B5EF4-FFF2-40B4-BE49-F238E27FC236}">
                <a16:creationId xmlns:a16="http://schemas.microsoft.com/office/drawing/2014/main" id="{32B591C5-9C8C-4774-9726-1DA72FE9E04F}"/>
              </a:ext>
            </a:extLst>
          </p:cNvPr>
          <p:cNvPicPr>
            <a:picLocks noChangeAspect="1"/>
          </p:cNvPicPr>
          <p:nvPr/>
        </p:nvPicPr>
        <p:blipFill rotWithShape="1">
          <a:blip r:embed="rId4">
            <a:extLst>
              <a:ext uri="{28A0092B-C50C-407E-A947-70E740481C1C}">
                <a14:useLocalDpi xmlns:a14="http://schemas.microsoft.com/office/drawing/2010/main" val="0"/>
              </a:ext>
            </a:extLst>
          </a:blip>
          <a:srcRect l="30388" t="92281" r="28883" b="6573"/>
          <a:stretch/>
        </p:blipFill>
        <p:spPr>
          <a:xfrm rot="10800000">
            <a:off x="5574" y="1505010"/>
            <a:ext cx="3797180" cy="83157"/>
          </a:xfrm>
          <a:prstGeom prst="rect">
            <a:avLst/>
          </a:prstGeom>
        </p:spPr>
      </p:pic>
      <p:sp>
        <p:nvSpPr>
          <p:cNvPr id="8" name="TextBox 7">
            <a:extLst>
              <a:ext uri="{FF2B5EF4-FFF2-40B4-BE49-F238E27FC236}">
                <a16:creationId xmlns:a16="http://schemas.microsoft.com/office/drawing/2014/main" id="{FF689328-6A15-4B43-BF82-AAE2298FFD1F}"/>
              </a:ext>
            </a:extLst>
          </p:cNvPr>
          <p:cNvSpPr txBox="1"/>
          <p:nvPr/>
        </p:nvSpPr>
        <p:spPr>
          <a:xfrm>
            <a:off x="377485" y="387839"/>
            <a:ext cx="3693695" cy="1200329"/>
          </a:xfrm>
          <a:prstGeom prst="rect">
            <a:avLst/>
          </a:prstGeom>
          <a:noFill/>
        </p:spPr>
        <p:txBody>
          <a:bodyPr wrap="square" rtlCol="0">
            <a:spAutoFit/>
          </a:bodyPr>
          <a:lstStyle/>
          <a:p>
            <a:r>
              <a:rPr lang="en-US" sz="3600" dirty="0">
                <a:solidFill>
                  <a:srgbClr val="003E7E"/>
                </a:solidFill>
                <a:latin typeface="Arial Black" panose="020B0A04020102020204" pitchFamily="34" charset="0"/>
              </a:rPr>
              <a:t>Safe Harbor </a:t>
            </a:r>
          </a:p>
          <a:p>
            <a:r>
              <a:rPr lang="en-US" sz="3600" dirty="0">
                <a:solidFill>
                  <a:srgbClr val="003E7E"/>
                </a:solidFill>
                <a:latin typeface="Arial Black" panose="020B0A04020102020204" pitchFamily="34" charset="0"/>
              </a:rPr>
              <a:t>Statement</a:t>
            </a:r>
          </a:p>
        </p:txBody>
      </p:sp>
      <p:sp>
        <p:nvSpPr>
          <p:cNvPr id="2" name="Rectangle 1">
            <a:extLst>
              <a:ext uri="{FF2B5EF4-FFF2-40B4-BE49-F238E27FC236}">
                <a16:creationId xmlns:a16="http://schemas.microsoft.com/office/drawing/2014/main" id="{7CDD92A0-FE48-D9DD-02AB-A664DF2E9391}"/>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2</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02283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3">
            <a:extLst>
              <a:ext uri="{FF2B5EF4-FFF2-40B4-BE49-F238E27FC236}">
                <a16:creationId xmlns:a16="http://schemas.microsoft.com/office/drawing/2014/main" id="{0555F64F-CAB6-4734-A979-7887C0D1DD87}"/>
              </a:ext>
            </a:extLst>
          </p:cNvPr>
          <p:cNvSpPr/>
          <p:nvPr/>
        </p:nvSpPr>
        <p:spPr>
          <a:xfrm>
            <a:off x="-9431" y="-9360"/>
            <a:ext cx="12193915" cy="6855631"/>
          </a:xfrm>
          <a:prstGeom prst="rect">
            <a:avLst/>
          </a:prstGeom>
          <a:blipFill dpi="0" rotWithShape="1">
            <a:blip r:embed="rId2" cstate="print">
              <a:alphaModFix amt="25000"/>
              <a:duotone>
                <a:schemeClr val="accent5">
                  <a:shade val="45000"/>
                  <a:satMod val="135000"/>
                </a:schemeClr>
                <a:prstClr val="white"/>
              </a:duotone>
            </a:blip>
            <a:srcRec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pic>
        <p:nvPicPr>
          <p:cNvPr id="20" name="Picture 19" descr="A close up of a logo&#10;&#10;Description generated with high confidence">
            <a:extLst>
              <a:ext uri="{FF2B5EF4-FFF2-40B4-BE49-F238E27FC236}">
                <a16:creationId xmlns:a16="http://schemas.microsoft.com/office/drawing/2014/main" id="{3C8D0DEE-1CA6-4F3F-84DC-14AA6E113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431" y="-78941"/>
            <a:ext cx="12191974" cy="941712"/>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58C4C95A-C47D-42A3-8DAC-7354548D4508}"/>
              </a:ext>
            </a:extLst>
          </p:cNvPr>
          <p:cNvPicPr>
            <a:picLocks noChangeAspect="1"/>
          </p:cNvPicPr>
          <p:nvPr/>
        </p:nvPicPr>
        <p:blipFill rotWithShape="1">
          <a:blip r:embed="rId3">
            <a:extLst>
              <a:ext uri="{28A0092B-C50C-407E-A947-70E740481C1C}">
                <a14:useLocalDpi xmlns:a14="http://schemas.microsoft.com/office/drawing/2010/main" val="0"/>
              </a:ext>
            </a:extLst>
          </a:blip>
          <a:srcRect t="49086"/>
          <a:stretch/>
        </p:blipFill>
        <p:spPr>
          <a:xfrm>
            <a:off x="-11371" y="6343350"/>
            <a:ext cx="12193914" cy="640692"/>
          </a:xfrm>
          <a:prstGeom prst="rect">
            <a:avLst/>
          </a:prstGeom>
        </p:spPr>
      </p:pic>
      <p:grpSp>
        <p:nvGrpSpPr>
          <p:cNvPr id="32" name="Group 31">
            <a:extLst>
              <a:ext uri="{FF2B5EF4-FFF2-40B4-BE49-F238E27FC236}">
                <a16:creationId xmlns:a16="http://schemas.microsoft.com/office/drawing/2014/main" id="{314A6421-B24B-405E-88EA-1D843377FB31}"/>
              </a:ext>
            </a:extLst>
          </p:cNvPr>
          <p:cNvGrpSpPr/>
          <p:nvPr/>
        </p:nvGrpSpPr>
        <p:grpSpPr>
          <a:xfrm>
            <a:off x="11608319" y="6416127"/>
            <a:ext cx="383463" cy="452420"/>
            <a:chOff x="8645461" y="4730076"/>
            <a:chExt cx="333686" cy="376925"/>
          </a:xfrm>
        </p:grpSpPr>
        <p:sp>
          <p:nvSpPr>
            <p:cNvPr id="46" name="object 5">
              <a:extLst>
                <a:ext uri="{FF2B5EF4-FFF2-40B4-BE49-F238E27FC236}">
                  <a16:creationId xmlns:a16="http://schemas.microsoft.com/office/drawing/2014/main" id="{518B135F-6784-4E60-A564-6D229BB6FCCF}"/>
                </a:ext>
              </a:extLst>
            </p:cNvPr>
            <p:cNvSpPr/>
            <p:nvPr/>
          </p:nvSpPr>
          <p:spPr>
            <a:xfrm>
              <a:off x="8645461" y="4898897"/>
              <a:ext cx="166687" cy="113398"/>
            </a:xfrm>
            <a:prstGeom prst="rect">
              <a:avLst/>
            </a:prstGeom>
            <a:blipFill>
              <a:blip r:embed="rId4"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8" name="object 6">
              <a:extLst>
                <a:ext uri="{FF2B5EF4-FFF2-40B4-BE49-F238E27FC236}">
                  <a16:creationId xmlns:a16="http://schemas.microsoft.com/office/drawing/2014/main" id="{E41A805F-1FDA-4DE1-893B-91810F5AA61E}"/>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9" name="object 7">
              <a:extLst>
                <a:ext uri="{FF2B5EF4-FFF2-40B4-BE49-F238E27FC236}">
                  <a16:creationId xmlns:a16="http://schemas.microsoft.com/office/drawing/2014/main" id="{7E95B34B-3FF6-41D9-9CB3-4E9D9D2F6577}"/>
                </a:ext>
              </a:extLst>
            </p:cNvPr>
            <p:cNvSpPr/>
            <p:nvPr/>
          </p:nvSpPr>
          <p:spPr>
            <a:xfrm>
              <a:off x="8812148" y="4823358"/>
              <a:ext cx="166725" cy="113423"/>
            </a:xfrm>
            <a:prstGeom prst="rect">
              <a:avLst/>
            </a:prstGeom>
            <a:blipFill>
              <a:blip r:embed="rId5"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0" name="object 8">
              <a:extLst>
                <a:ext uri="{FF2B5EF4-FFF2-40B4-BE49-F238E27FC236}">
                  <a16:creationId xmlns:a16="http://schemas.microsoft.com/office/drawing/2014/main" id="{A42AF963-03EF-445F-86D0-265E10718CF4}"/>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1" name="object 9">
              <a:extLst>
                <a:ext uri="{FF2B5EF4-FFF2-40B4-BE49-F238E27FC236}">
                  <a16:creationId xmlns:a16="http://schemas.microsoft.com/office/drawing/2014/main" id="{F62F7297-17CC-4C01-B23E-0924E8E2F105}"/>
                </a:ext>
              </a:extLst>
            </p:cNvPr>
            <p:cNvSpPr/>
            <p:nvPr/>
          </p:nvSpPr>
          <p:spPr>
            <a:xfrm>
              <a:off x="8645461" y="4730076"/>
              <a:ext cx="166687" cy="147154"/>
            </a:xfrm>
            <a:prstGeom prst="rect">
              <a:avLst/>
            </a:prstGeom>
            <a:blipFill>
              <a:blip r:embed="rId6"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2" name="object 10">
              <a:extLst>
                <a:ext uri="{FF2B5EF4-FFF2-40B4-BE49-F238E27FC236}">
                  <a16:creationId xmlns:a16="http://schemas.microsoft.com/office/drawing/2014/main" id="{88F8927D-407B-4C05-8A38-13ECFAD67B49}"/>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3" name="object 11">
              <a:extLst>
                <a:ext uri="{FF2B5EF4-FFF2-40B4-BE49-F238E27FC236}">
                  <a16:creationId xmlns:a16="http://schemas.microsoft.com/office/drawing/2014/main" id="{55B1D155-1F34-45DC-A8F1-DBE8F88F9E6B}"/>
                </a:ext>
              </a:extLst>
            </p:cNvPr>
            <p:cNvSpPr/>
            <p:nvPr/>
          </p:nvSpPr>
          <p:spPr>
            <a:xfrm>
              <a:off x="8812148" y="4959679"/>
              <a:ext cx="166725" cy="147180"/>
            </a:xfrm>
            <a:prstGeom prst="rect">
              <a:avLst/>
            </a:prstGeom>
            <a:blipFill>
              <a:blip r:embed="rId7"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4" name="object 12">
              <a:extLst>
                <a:ext uri="{FF2B5EF4-FFF2-40B4-BE49-F238E27FC236}">
                  <a16:creationId xmlns:a16="http://schemas.microsoft.com/office/drawing/2014/main" id="{18D1EE61-3DE7-4373-BB7B-AAAF9FE7BBA6}"/>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grpSp>
      <p:sp>
        <p:nvSpPr>
          <p:cNvPr id="29" name="object 5">
            <a:extLst>
              <a:ext uri="{FF2B5EF4-FFF2-40B4-BE49-F238E27FC236}">
                <a16:creationId xmlns:a16="http://schemas.microsoft.com/office/drawing/2014/main" id="{E43FF1DB-6EB4-458B-93A9-4EB96E2018D6}"/>
              </a:ext>
            </a:extLst>
          </p:cNvPr>
          <p:cNvSpPr txBox="1">
            <a:spLocks/>
          </p:cNvSpPr>
          <p:nvPr/>
        </p:nvSpPr>
        <p:spPr>
          <a:xfrm>
            <a:off x="375139" y="279817"/>
            <a:ext cx="7356917" cy="1147750"/>
          </a:xfrm>
          <a:prstGeom prst="rect">
            <a:avLst/>
          </a:prstGeom>
        </p:spPr>
        <p:txBody>
          <a:bodyPr vert="horz" wrap="square" lIns="0" tIns="0" rIns="0" bIns="0" rtlCol="0">
            <a:spAutoFit/>
          </a:bodyPr>
          <a:lstStyle>
            <a:lvl1pPr>
              <a:defRPr>
                <a:latin typeface="Arial" panose="020B0604020202020204" pitchFamily="34" charset="0"/>
                <a:ea typeface="+mj-ea"/>
                <a:cs typeface="Arial" panose="020B0604020202020204" pitchFamily="34" charset="0"/>
              </a:defRPr>
            </a:lvl1pPr>
          </a:lstStyle>
          <a:p>
            <a:pPr marL="16913" marR="6765"/>
            <a:r>
              <a:rPr lang="en-US" sz="3600" kern="0" spc="-7" dirty="0">
                <a:solidFill>
                  <a:srgbClr val="003E7E"/>
                </a:solidFill>
                <a:latin typeface="Arial Black" panose="020B0A04020102020204" pitchFamily="34" charset="0"/>
              </a:rPr>
              <a:t>Duchenne Muscular Dystrophy (DMD) </a:t>
            </a:r>
            <a:endParaRPr lang="en-US" sz="3600" kern="0" dirty="0">
              <a:solidFill>
                <a:srgbClr val="003E7E"/>
              </a:solidFill>
              <a:latin typeface="Arial Black" panose="020B0A04020102020204" pitchFamily="34" charset="0"/>
            </a:endParaRPr>
          </a:p>
        </p:txBody>
      </p:sp>
      <p:sp>
        <p:nvSpPr>
          <p:cNvPr id="2" name="TextBox 1">
            <a:extLst>
              <a:ext uri="{FF2B5EF4-FFF2-40B4-BE49-F238E27FC236}">
                <a16:creationId xmlns:a16="http://schemas.microsoft.com/office/drawing/2014/main" id="{2229BF86-D52C-492F-9D1E-DF549642D561}"/>
              </a:ext>
            </a:extLst>
          </p:cNvPr>
          <p:cNvSpPr txBox="1"/>
          <p:nvPr/>
        </p:nvSpPr>
        <p:spPr>
          <a:xfrm>
            <a:off x="445620" y="1687879"/>
            <a:ext cx="9740509" cy="4708981"/>
          </a:xfrm>
          <a:prstGeom prst="rect">
            <a:avLst/>
          </a:prstGeom>
          <a:noFill/>
        </p:spPr>
        <p:txBody>
          <a:bodyPr wrap="square" rtlCol="0">
            <a:spAutoFit/>
          </a:bodyPr>
          <a:lstStyle/>
          <a:p>
            <a:pPr marL="365760" marR="0" lvl="0" indent="-365760" algn="l" defTabSz="1217706" rtl="0" eaLnBrk="1" fontAlgn="auto" latinLnBrk="0" hangingPunct="1">
              <a:lnSpc>
                <a:spcPct val="100000"/>
              </a:lnSpc>
              <a:spcBef>
                <a:spcPts val="0"/>
              </a:spcBef>
              <a:spcAft>
                <a:spcPts val="2000"/>
              </a:spcAft>
              <a:buClr>
                <a:srgbClr val="1663C5"/>
              </a:buClr>
              <a:buSzPct val="125000"/>
              <a:buFont typeface="Arial" panose="020B0604020202020204" pitchFamily="34" charset="0"/>
              <a:buChar char="•"/>
              <a:tabLst/>
              <a:defRPr/>
            </a:pP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A rare, fatal, neuromuscular disease </a:t>
            </a:r>
            <a:r>
              <a:rPr lang="en-US" sz="2000" dirty="0">
                <a:solidFill>
                  <a:prstClr val="black"/>
                </a:solidFill>
                <a:latin typeface="Arial" panose="020B0604020202020204" pitchFamily="34" charset="0"/>
                <a:cs typeface="Arial" panose="020B0604020202020204" pitchFamily="34" charset="0"/>
              </a:rPr>
              <a:t>with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progressive loss of muscle resulting in deterioration of the skeleton, heart and lungs</a:t>
            </a:r>
          </a:p>
          <a:p>
            <a:pPr marL="365760" marR="0" lvl="0" indent="-365760" algn="l" defTabSz="1217706" rtl="0" eaLnBrk="1" fontAlgn="auto" latinLnBrk="0" hangingPunct="1">
              <a:lnSpc>
                <a:spcPct val="100000"/>
              </a:lnSpc>
              <a:spcBef>
                <a:spcPts val="0"/>
              </a:spcBef>
              <a:buClr>
                <a:srgbClr val="1663C5"/>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Cumberland is investigating ifetroban for the treatment of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cardiomyopathy</a:t>
            </a:r>
          </a:p>
          <a:p>
            <a:pPr marR="0" lvl="0" algn="l" defTabSz="1217706" rtl="0" eaLnBrk="1" fontAlgn="auto" latinLnBrk="0" hangingPunct="1">
              <a:lnSpc>
                <a:spcPct val="100000"/>
              </a:lnSpc>
              <a:spcBef>
                <a:spcPts val="0"/>
              </a:spcBef>
              <a:spcAft>
                <a:spcPts val="2000"/>
              </a:spcAft>
              <a:buClr>
                <a:srgbClr val="1663C5"/>
              </a:buClr>
              <a:buSzPct val="125000"/>
              <a:tabLst/>
              <a:defRPr/>
            </a:pPr>
            <a:r>
              <a:rPr lang="en-US" sz="2000" b="1" dirty="0">
                <a:solidFill>
                  <a:srgbClr val="1663C5"/>
                </a:solidFill>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that is associated with DMD</a:t>
            </a:r>
          </a:p>
          <a:p>
            <a:pPr marL="365760" marR="0" lvl="0" indent="-365760" algn="l" defTabSz="1217706" rtl="0" eaLnBrk="1" fontAlgn="auto" latinLnBrk="0" hangingPunct="1">
              <a:lnSpc>
                <a:spcPct val="100000"/>
              </a:lnSpc>
              <a:spcBef>
                <a:spcPts val="0"/>
              </a:spcBef>
              <a:spcAft>
                <a:spcPts val="2000"/>
              </a:spcAft>
              <a:buClr>
                <a:srgbClr val="1663C5"/>
              </a:buClr>
              <a:buSzPct val="125000"/>
              <a:buFont typeface="Arial" panose="020B0604020202020204" pitchFamily="34" charset="0"/>
              <a:buChar char="•"/>
              <a:tabLst/>
              <a:defRPr/>
            </a:pPr>
            <a:r>
              <a:rPr lang="en-US" sz="2000" b="1" dirty="0">
                <a:solidFill>
                  <a:srgbClr val="1663C5"/>
                </a:solidFill>
                <a:latin typeface="Arial" panose="020B0604020202020204" pitchFamily="34" charset="0"/>
                <a:cs typeface="Arial" panose="020B0604020202020204" pitchFamily="34" charset="0"/>
              </a:rPr>
              <a:t>Preclinical</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 data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demonstrates ifetroban could prevent cardiac fibrosis and improve cardiac function – published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Journal American Heart Association</a:t>
            </a:r>
          </a:p>
          <a:p>
            <a:pPr marL="365760" marR="0" lvl="0" indent="-365760" algn="l" defTabSz="1217706" rtl="0" eaLnBrk="1" fontAlgn="auto" latinLnBrk="0" hangingPunct="1">
              <a:lnSpc>
                <a:spcPct val="100000"/>
              </a:lnSpc>
              <a:spcBef>
                <a:spcPts val="0"/>
              </a:spcBef>
              <a:spcAft>
                <a:spcPts val="2000"/>
              </a:spcAft>
              <a:buClr>
                <a:srgbClr val="1663C5"/>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FDA</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has awarded over $1 million in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Orphan Drug Grant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funding</a:t>
            </a:r>
          </a:p>
          <a:p>
            <a:pPr marL="365760" indent="-365760" defTabSz="1217706">
              <a:spcAft>
                <a:spcPts val="2000"/>
              </a:spcAft>
              <a:buClr>
                <a:srgbClr val="1663C5"/>
              </a:buClr>
              <a:buSzPct val="125000"/>
              <a:buFont typeface="Arial" panose="020B0604020202020204" pitchFamily="34" charset="0"/>
              <a:buChar char="•"/>
              <a:defRPr/>
            </a:pPr>
            <a:r>
              <a:rPr lang="en-US" sz="2000" b="1" kern="0" dirty="0">
                <a:solidFill>
                  <a:srgbClr val="1663C5"/>
                </a:solidFill>
                <a:latin typeface="Arial" panose="020B0604020202020204" pitchFamily="34" charset="0"/>
                <a:cs typeface="Arial" panose="020B0604020202020204" pitchFamily="34" charset="0"/>
              </a:rPr>
              <a:t>Orphan Drug </a:t>
            </a:r>
            <a:r>
              <a:rPr lang="en-US" sz="2000" kern="0" dirty="0">
                <a:latin typeface="Arial" panose="020B0604020202020204" pitchFamily="34" charset="0"/>
                <a:cs typeface="Arial" panose="020B0604020202020204" pitchFamily="34" charset="0"/>
              </a:rPr>
              <a:t>and</a:t>
            </a:r>
            <a:r>
              <a:rPr lang="en-US" sz="2000" b="1" kern="0" dirty="0">
                <a:solidFill>
                  <a:srgbClr val="1663C5"/>
                </a:solidFill>
                <a:latin typeface="Arial" panose="020B0604020202020204" pitchFamily="34" charset="0"/>
                <a:cs typeface="Arial" panose="020B0604020202020204" pitchFamily="34" charset="0"/>
              </a:rPr>
              <a:t> Rare Pediatric Disease </a:t>
            </a:r>
            <a:r>
              <a:rPr lang="en-US" sz="2000" kern="0" dirty="0">
                <a:latin typeface="Arial" panose="020B0604020202020204" pitchFamily="34" charset="0"/>
                <a:cs typeface="Arial" panose="020B0604020202020204" pitchFamily="34" charset="0"/>
              </a:rPr>
              <a:t>Designations approved</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65760" marR="0" lvl="0" indent="-365760" algn="l" defTabSz="1217706" rtl="0" eaLnBrk="1" fontAlgn="auto" latinLnBrk="0" hangingPunct="1">
              <a:lnSpc>
                <a:spcPct val="100000"/>
              </a:lnSpc>
              <a:spcBef>
                <a:spcPts val="0"/>
              </a:spcBef>
              <a:spcAft>
                <a:spcPts val="2000"/>
              </a:spcAft>
              <a:buClr>
                <a:srgbClr val="1663C5"/>
              </a:buClr>
              <a:buSzPct val="125000"/>
              <a:buFont typeface="Arial" panose="020B0604020202020204" pitchFamily="34" charset="0"/>
              <a:buChar char="•"/>
              <a:tabLst/>
              <a:defRPr/>
            </a:pPr>
            <a:r>
              <a:rPr lang="en-US" sz="2000" b="1" dirty="0">
                <a:solidFill>
                  <a:srgbClr val="1663C5"/>
                </a:solidFill>
                <a:latin typeface="Arial" panose="020B0604020202020204" pitchFamily="34" charset="0"/>
                <a:cs typeface="Arial" panose="020B0604020202020204" pitchFamily="34" charset="0"/>
              </a:rPr>
              <a:t>Phase II study </a:t>
            </a:r>
            <a:r>
              <a:rPr lang="en-US" sz="2000" dirty="0">
                <a:latin typeface="Arial" panose="020B0604020202020204" pitchFamily="34" charset="0"/>
                <a:cs typeface="Arial" panose="020B0604020202020204" pitchFamily="34" charset="0"/>
              </a:rPr>
              <a:t>completed with</a:t>
            </a:r>
            <a:r>
              <a:rPr lang="en-US" sz="2000" b="1" dirty="0">
                <a:solidFill>
                  <a:srgbClr val="1663C5"/>
                </a:solidFill>
                <a:latin typeface="Arial" panose="020B0604020202020204" pitchFamily="34" charset="0"/>
                <a:cs typeface="Arial" panose="020B0604020202020204" pitchFamily="34" charset="0"/>
              </a:rPr>
              <a:t> breakthrough results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announced</a:t>
            </a:r>
          </a:p>
          <a:p>
            <a:pPr marL="365760" lvl="0" indent="-365760" defTabSz="1217706">
              <a:spcAft>
                <a:spcPts val="2400"/>
              </a:spcAft>
              <a:buClr>
                <a:srgbClr val="1663C5"/>
              </a:buClr>
              <a:buSzPct val="125000"/>
              <a:buFont typeface="Arial" panose="020B0604020202020204" pitchFamily="34" charset="0"/>
              <a:buChar char="•"/>
              <a:defRPr/>
            </a:pPr>
            <a:r>
              <a:rPr lang="en-US" sz="2000" b="1" kern="0" dirty="0">
                <a:solidFill>
                  <a:srgbClr val="1663C5"/>
                </a:solidFill>
                <a:latin typeface="Arial" panose="020B0604020202020204" pitchFamily="34" charset="0"/>
                <a:cs typeface="Arial" panose="020B0604020202020204" pitchFamily="34" charset="0"/>
              </a:rPr>
              <a:t>Fast Track </a:t>
            </a:r>
            <a:r>
              <a:rPr lang="en-US" sz="2000" kern="0" dirty="0">
                <a:latin typeface="Arial" panose="020B0604020202020204" pitchFamily="34" charset="0"/>
                <a:cs typeface="Arial" panose="020B0604020202020204" pitchFamily="34" charset="0"/>
              </a:rPr>
              <a:t>Designation also approved!</a:t>
            </a:r>
            <a:endParaRPr lang="en-US" sz="2000" dirty="0"/>
          </a:p>
        </p:txBody>
      </p:sp>
      <p:pic>
        <p:nvPicPr>
          <p:cNvPr id="56" name="Picture 55" descr="A close up of a logo&#10;&#10;Description generated with high confidence">
            <a:extLst>
              <a:ext uri="{FF2B5EF4-FFF2-40B4-BE49-F238E27FC236}">
                <a16:creationId xmlns:a16="http://schemas.microsoft.com/office/drawing/2014/main" id="{02101561-DED6-4C3E-BDF4-71D249D1F88C}"/>
              </a:ext>
            </a:extLst>
          </p:cNvPr>
          <p:cNvPicPr>
            <a:picLocks noChangeAspect="1"/>
          </p:cNvPicPr>
          <p:nvPr/>
        </p:nvPicPr>
        <p:blipFill rotWithShape="1">
          <a:blip r:embed="rId3">
            <a:extLst>
              <a:ext uri="{28A0092B-C50C-407E-A947-70E740481C1C}">
                <a14:useLocalDpi xmlns:a14="http://schemas.microsoft.com/office/drawing/2010/main" val="0"/>
              </a:ext>
            </a:extLst>
          </a:blip>
          <a:srcRect l="30388" t="92281" r="28883" b="6573"/>
          <a:stretch/>
        </p:blipFill>
        <p:spPr>
          <a:xfrm rot="10800000">
            <a:off x="-11371" y="1427566"/>
            <a:ext cx="5305266" cy="112475"/>
          </a:xfrm>
          <a:prstGeom prst="rect">
            <a:avLst/>
          </a:prstGeom>
        </p:spPr>
      </p:pic>
      <p:sp>
        <p:nvSpPr>
          <p:cNvPr id="3" name="Rectangle 2">
            <a:extLst>
              <a:ext uri="{FF2B5EF4-FFF2-40B4-BE49-F238E27FC236}">
                <a16:creationId xmlns:a16="http://schemas.microsoft.com/office/drawing/2014/main" id="{080A911C-C57A-498E-3F87-0655B00F5435}"/>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20</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31970"/>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3">
            <a:extLst>
              <a:ext uri="{FF2B5EF4-FFF2-40B4-BE49-F238E27FC236}">
                <a16:creationId xmlns:a16="http://schemas.microsoft.com/office/drawing/2014/main" id="{0555F64F-CAB6-4734-A979-7887C0D1DD87}"/>
              </a:ext>
            </a:extLst>
          </p:cNvPr>
          <p:cNvSpPr/>
          <p:nvPr/>
        </p:nvSpPr>
        <p:spPr>
          <a:xfrm>
            <a:off x="-9431" y="-9360"/>
            <a:ext cx="12201431" cy="6855631"/>
          </a:xfrm>
          <a:prstGeom prst="rect">
            <a:avLst/>
          </a:prstGeom>
          <a:blipFill dpi="0" rotWithShape="1">
            <a:blip r:embed="rId2" cstate="print">
              <a:alphaModFix amt="25000"/>
              <a:duotone>
                <a:schemeClr val="accent5">
                  <a:shade val="45000"/>
                  <a:satMod val="135000"/>
                </a:schemeClr>
                <a:prstClr val="white"/>
              </a:duotone>
            </a:blip>
            <a:srcRec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pic>
        <p:nvPicPr>
          <p:cNvPr id="20" name="Picture 19" descr="A close up of a logo&#10;&#10;Description generated with high confidence">
            <a:extLst>
              <a:ext uri="{FF2B5EF4-FFF2-40B4-BE49-F238E27FC236}">
                <a16:creationId xmlns:a16="http://schemas.microsoft.com/office/drawing/2014/main" id="{3C8D0DEE-1CA6-4F3F-84DC-14AA6E113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431" y="-78941"/>
            <a:ext cx="12201430" cy="941712"/>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58C4C95A-C47D-42A3-8DAC-7354548D4508}"/>
              </a:ext>
            </a:extLst>
          </p:cNvPr>
          <p:cNvPicPr>
            <a:picLocks noChangeAspect="1"/>
          </p:cNvPicPr>
          <p:nvPr/>
        </p:nvPicPr>
        <p:blipFill rotWithShape="1">
          <a:blip r:embed="rId3">
            <a:extLst>
              <a:ext uri="{28A0092B-C50C-407E-A947-70E740481C1C}">
                <a14:useLocalDpi xmlns:a14="http://schemas.microsoft.com/office/drawing/2010/main" val="0"/>
              </a:ext>
            </a:extLst>
          </a:blip>
          <a:srcRect t="49086"/>
          <a:stretch/>
        </p:blipFill>
        <p:spPr>
          <a:xfrm>
            <a:off x="-11372" y="6343350"/>
            <a:ext cx="12203371" cy="640692"/>
          </a:xfrm>
          <a:prstGeom prst="rect">
            <a:avLst/>
          </a:prstGeom>
        </p:spPr>
      </p:pic>
      <p:grpSp>
        <p:nvGrpSpPr>
          <p:cNvPr id="32" name="Group 31">
            <a:extLst>
              <a:ext uri="{FF2B5EF4-FFF2-40B4-BE49-F238E27FC236}">
                <a16:creationId xmlns:a16="http://schemas.microsoft.com/office/drawing/2014/main" id="{314A6421-B24B-405E-88EA-1D843377FB31}"/>
              </a:ext>
            </a:extLst>
          </p:cNvPr>
          <p:cNvGrpSpPr/>
          <p:nvPr/>
        </p:nvGrpSpPr>
        <p:grpSpPr>
          <a:xfrm>
            <a:off x="11608319" y="6416127"/>
            <a:ext cx="383463" cy="452420"/>
            <a:chOff x="8645461" y="4730076"/>
            <a:chExt cx="333686" cy="376925"/>
          </a:xfrm>
        </p:grpSpPr>
        <p:sp>
          <p:nvSpPr>
            <p:cNvPr id="46" name="object 5">
              <a:extLst>
                <a:ext uri="{FF2B5EF4-FFF2-40B4-BE49-F238E27FC236}">
                  <a16:creationId xmlns:a16="http://schemas.microsoft.com/office/drawing/2014/main" id="{518B135F-6784-4E60-A564-6D229BB6FCCF}"/>
                </a:ext>
              </a:extLst>
            </p:cNvPr>
            <p:cNvSpPr/>
            <p:nvPr/>
          </p:nvSpPr>
          <p:spPr>
            <a:xfrm>
              <a:off x="8645461" y="4898897"/>
              <a:ext cx="166687" cy="113398"/>
            </a:xfrm>
            <a:prstGeom prst="rect">
              <a:avLst/>
            </a:prstGeom>
            <a:blipFill>
              <a:blip r:embed="rId4"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8" name="object 6">
              <a:extLst>
                <a:ext uri="{FF2B5EF4-FFF2-40B4-BE49-F238E27FC236}">
                  <a16:creationId xmlns:a16="http://schemas.microsoft.com/office/drawing/2014/main" id="{E41A805F-1FDA-4DE1-893B-91810F5AA61E}"/>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9" name="object 7">
              <a:extLst>
                <a:ext uri="{FF2B5EF4-FFF2-40B4-BE49-F238E27FC236}">
                  <a16:creationId xmlns:a16="http://schemas.microsoft.com/office/drawing/2014/main" id="{7E95B34B-3FF6-41D9-9CB3-4E9D9D2F6577}"/>
                </a:ext>
              </a:extLst>
            </p:cNvPr>
            <p:cNvSpPr/>
            <p:nvPr/>
          </p:nvSpPr>
          <p:spPr>
            <a:xfrm>
              <a:off x="8812148" y="4823358"/>
              <a:ext cx="166725" cy="113423"/>
            </a:xfrm>
            <a:prstGeom prst="rect">
              <a:avLst/>
            </a:prstGeom>
            <a:blipFill>
              <a:blip r:embed="rId5"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0" name="object 8">
              <a:extLst>
                <a:ext uri="{FF2B5EF4-FFF2-40B4-BE49-F238E27FC236}">
                  <a16:creationId xmlns:a16="http://schemas.microsoft.com/office/drawing/2014/main" id="{A42AF963-03EF-445F-86D0-265E10718CF4}"/>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1" name="object 9">
              <a:extLst>
                <a:ext uri="{FF2B5EF4-FFF2-40B4-BE49-F238E27FC236}">
                  <a16:creationId xmlns:a16="http://schemas.microsoft.com/office/drawing/2014/main" id="{F62F7297-17CC-4C01-B23E-0924E8E2F105}"/>
                </a:ext>
              </a:extLst>
            </p:cNvPr>
            <p:cNvSpPr/>
            <p:nvPr/>
          </p:nvSpPr>
          <p:spPr>
            <a:xfrm>
              <a:off x="8645461" y="4730076"/>
              <a:ext cx="166687" cy="147154"/>
            </a:xfrm>
            <a:prstGeom prst="rect">
              <a:avLst/>
            </a:prstGeom>
            <a:blipFill>
              <a:blip r:embed="rId6"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2" name="object 10">
              <a:extLst>
                <a:ext uri="{FF2B5EF4-FFF2-40B4-BE49-F238E27FC236}">
                  <a16:creationId xmlns:a16="http://schemas.microsoft.com/office/drawing/2014/main" id="{88F8927D-407B-4C05-8A38-13ECFAD67B49}"/>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3" name="object 11">
              <a:extLst>
                <a:ext uri="{FF2B5EF4-FFF2-40B4-BE49-F238E27FC236}">
                  <a16:creationId xmlns:a16="http://schemas.microsoft.com/office/drawing/2014/main" id="{55B1D155-1F34-45DC-A8F1-DBE8F88F9E6B}"/>
                </a:ext>
              </a:extLst>
            </p:cNvPr>
            <p:cNvSpPr/>
            <p:nvPr/>
          </p:nvSpPr>
          <p:spPr>
            <a:xfrm>
              <a:off x="8812148" y="4959679"/>
              <a:ext cx="166725" cy="147180"/>
            </a:xfrm>
            <a:prstGeom prst="rect">
              <a:avLst/>
            </a:prstGeom>
            <a:blipFill>
              <a:blip r:embed="rId7"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4" name="object 12">
              <a:extLst>
                <a:ext uri="{FF2B5EF4-FFF2-40B4-BE49-F238E27FC236}">
                  <a16:creationId xmlns:a16="http://schemas.microsoft.com/office/drawing/2014/main" id="{18D1EE61-3DE7-4373-BB7B-AAAF9FE7BBA6}"/>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grpSp>
      <p:sp>
        <p:nvSpPr>
          <p:cNvPr id="23" name="object 5">
            <a:extLst>
              <a:ext uri="{FF2B5EF4-FFF2-40B4-BE49-F238E27FC236}">
                <a16:creationId xmlns:a16="http://schemas.microsoft.com/office/drawing/2014/main" id="{A4BEB95B-E76F-40B3-B1AC-7396A3EF5536}"/>
              </a:ext>
            </a:extLst>
          </p:cNvPr>
          <p:cNvSpPr txBox="1">
            <a:spLocks/>
          </p:cNvSpPr>
          <p:nvPr/>
        </p:nvSpPr>
        <p:spPr>
          <a:xfrm>
            <a:off x="340823" y="591171"/>
            <a:ext cx="9756388" cy="553998"/>
          </a:xfrm>
          <a:prstGeom prst="rect">
            <a:avLst/>
          </a:prstGeom>
        </p:spPr>
        <p:txBody>
          <a:bodyPr vert="horz" wrap="square" lIns="0" tIns="0" rIns="0" bIns="0" rtlCol="0">
            <a:spAutoFit/>
          </a:bodyPr>
          <a:lstStyle>
            <a:lvl1pPr>
              <a:defRPr>
                <a:latin typeface="Arial" panose="020B0604020202020204" pitchFamily="34" charset="0"/>
                <a:ea typeface="+mj-ea"/>
                <a:cs typeface="Arial" panose="020B0604020202020204" pitchFamily="34" charset="0"/>
              </a:defRPr>
            </a:lvl1pPr>
          </a:lstStyle>
          <a:p>
            <a:pPr marL="16913" marR="6765"/>
            <a:r>
              <a:rPr lang="en-US" sz="3600" b="1" kern="0" dirty="0">
                <a:solidFill>
                  <a:srgbClr val="003E7E"/>
                </a:solidFill>
                <a:latin typeface="Arial Black" panose="020B0A04020102020204" pitchFamily="34" charset="0"/>
                <a:ea typeface="+mn-ea"/>
              </a:rPr>
              <a:t>Systemic Sclerosis (SSc)</a:t>
            </a:r>
            <a:endParaRPr lang="en-US" sz="3600" kern="0" dirty="0">
              <a:solidFill>
                <a:srgbClr val="003E7E"/>
              </a:solidFill>
              <a:latin typeface="Arial Black" panose="020B0A04020102020204" pitchFamily="34" charset="0"/>
            </a:endParaRPr>
          </a:p>
        </p:txBody>
      </p:sp>
      <p:sp>
        <p:nvSpPr>
          <p:cNvPr id="3" name="TextBox 2">
            <a:extLst>
              <a:ext uri="{FF2B5EF4-FFF2-40B4-BE49-F238E27FC236}">
                <a16:creationId xmlns:a16="http://schemas.microsoft.com/office/drawing/2014/main" id="{991A9427-D184-41F9-A4A0-C21D1EC023DA}"/>
              </a:ext>
            </a:extLst>
          </p:cNvPr>
          <p:cNvSpPr txBox="1"/>
          <p:nvPr/>
        </p:nvSpPr>
        <p:spPr>
          <a:xfrm>
            <a:off x="445620" y="1763289"/>
            <a:ext cx="11267496" cy="5016758"/>
          </a:xfrm>
          <a:prstGeom prst="rect">
            <a:avLst/>
          </a:prstGeom>
          <a:noFill/>
        </p:spPr>
        <p:txBody>
          <a:bodyPr wrap="square" rtlCol="0">
            <a:spAutoFit/>
          </a:bodyPr>
          <a:lstStyle/>
          <a:p>
            <a:pPr marL="365760" marR="0" lvl="0" indent="-365760" algn="l" defTabSz="1217706" rtl="0" eaLnBrk="1" fontAlgn="auto" latinLnBrk="0" hangingPunct="1">
              <a:lnSpc>
                <a:spcPct val="100000"/>
              </a:lnSpc>
              <a:spcBef>
                <a:spcPts val="0"/>
              </a:spcBef>
              <a:buClr>
                <a:srgbClr val="1663C5"/>
              </a:buClr>
              <a:buSzPct val="125000"/>
              <a:buFont typeface="Arial" panose="020B0604020202020204" pitchFamily="34" charset="0"/>
              <a:buChar char="•"/>
              <a:tabLst/>
              <a:defRPr/>
            </a:pPr>
            <a:r>
              <a:rPr lang="en-US" sz="2000" kern="0" dirty="0">
                <a:latin typeface="Arial" panose="020B0604020202020204" pitchFamily="34" charset="0"/>
                <a:cs typeface="Arial" panose="020B0604020202020204" pitchFamily="34" charset="0"/>
              </a:rPr>
              <a:t>D</a:t>
            </a:r>
            <a:r>
              <a:rPr kumimoji="0" lang="en-US" sz="200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ebilitating,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chronic autoimmune disease </a:t>
            </a:r>
            <a:r>
              <a:rPr lang="en-US" sz="2000" kern="0" dirty="0">
                <a:solidFill>
                  <a:prstClr val="black"/>
                </a:solidFill>
                <a:latin typeface="Arial" panose="020B0604020202020204" pitchFamily="34" charset="0"/>
                <a:cs typeface="Arial" panose="020B0604020202020204" pitchFamily="34" charset="0"/>
              </a:rPr>
              <a:t>causing</a:t>
            </a:r>
            <a:endPar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1217706" rtl="0" eaLnBrk="1" fontAlgn="auto" latinLnBrk="0" hangingPunct="1">
              <a:lnSpc>
                <a:spcPct val="100000"/>
              </a:lnSpc>
              <a:spcBef>
                <a:spcPts val="0"/>
              </a:spcBef>
              <a:spcAft>
                <a:spcPts val="2400"/>
              </a:spcAft>
              <a:buClr>
                <a:srgbClr val="1663C5"/>
              </a:buClr>
              <a:buSzPct val="125000"/>
              <a:tabLst/>
              <a:defRPr/>
            </a:pPr>
            <a:r>
              <a:rPr lang="en-US" sz="2000" kern="0" dirty="0">
                <a:solidFill>
                  <a:prstClr val="black"/>
                </a:solidFill>
                <a:latin typeface="Arial" panose="020B0604020202020204" pitchFamily="34" charset="0"/>
                <a:cs typeface="Arial" panose="020B0604020202020204" pitchFamily="34" charset="0"/>
              </a:rPr>
              <a:t>    </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thickening of the skin and fibrosis of internal organs</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Highest death rate </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any </a:t>
            </a:r>
            <a:r>
              <a:rPr kumimoji="0" lang="en-US" sz="200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rheumatic </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condition</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survival </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approximately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11 years </a:t>
            </a:r>
            <a:r>
              <a:rPr kumimoji="0" lang="en-US" sz="200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from diagnosis</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Women</a:t>
            </a:r>
            <a:r>
              <a:rPr kumimoji="0" lang="en-US" sz="2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more commonly affected; also occurs in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children</a:t>
            </a:r>
          </a:p>
          <a:p>
            <a:pPr marL="365760" indent="-365760" defTabSz="1217706">
              <a:spcAft>
                <a:spcPts val="2400"/>
              </a:spcAft>
              <a:buClr>
                <a:srgbClr val="1663C5"/>
              </a:buClr>
              <a:buSzPct val="125000"/>
              <a:buFont typeface="Arial" panose="020B0604020202020204" pitchFamily="34" charset="0"/>
              <a:buChar char="•"/>
              <a:defRPr/>
            </a:pPr>
            <a:r>
              <a:rPr kumimoji="0" lang="en-US" sz="200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 FDA </a:t>
            </a:r>
            <a:r>
              <a:rPr kumimoji="0" lang="en-US" sz="2000" b="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approved treatment for this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unmet medical need</a:t>
            </a:r>
            <a:endParaRPr kumimoji="0" lang="en-US" sz="20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65760" indent="-365760" defTabSz="1217706">
              <a:spcAft>
                <a:spcPts val="2400"/>
              </a:spcAft>
              <a:buClr>
                <a:srgbClr val="1663C5"/>
              </a:buClr>
              <a:buSzPct val="125000"/>
              <a:buFont typeface="Arial" panose="020B0604020202020204" pitchFamily="34" charset="0"/>
              <a:buChar char="•"/>
              <a:defRPr/>
            </a:pP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Phase II study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enrollment completed</a:t>
            </a:r>
          </a:p>
          <a:p>
            <a:pPr marL="365760" indent="-365760" defTabSz="1217706">
              <a:spcAft>
                <a:spcPts val="2400"/>
              </a:spcAft>
              <a:buClr>
                <a:srgbClr val="1663C5"/>
              </a:buClr>
              <a:buSzPct val="125000"/>
              <a:buFont typeface="Arial" panose="020B0604020202020204" pitchFamily="34" charset="0"/>
              <a:buChar char="•"/>
              <a:defRPr/>
            </a:pPr>
            <a:r>
              <a:rPr lang="en-US" sz="2000" b="1" dirty="0">
                <a:solidFill>
                  <a:srgbClr val="1663C5"/>
                </a:solidFill>
                <a:latin typeface="Arial" panose="020B0604020202020204" pitchFamily="34" charset="0"/>
                <a:cs typeface="Arial" panose="020B0604020202020204" pitchFamily="34" charset="0"/>
              </a:rPr>
              <a:t>Top line study results </a:t>
            </a:r>
            <a:r>
              <a:rPr lang="en-US" sz="2000" dirty="0">
                <a:latin typeface="Arial" panose="020B0604020202020204" pitchFamily="34" charset="0"/>
                <a:cs typeface="Arial" panose="020B0604020202020204" pitchFamily="34" charset="0"/>
              </a:rPr>
              <a:t>to be reported next</a:t>
            </a:r>
            <a:endParaRPr kumimoji="0" lang="en-US" sz="200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1217706" rtl="0" eaLnBrk="1" fontAlgn="auto" latinLnBrk="0" hangingPunct="1">
              <a:lnSpc>
                <a:spcPct val="100000"/>
              </a:lnSpc>
              <a:spcBef>
                <a:spcPts val="0"/>
              </a:spcBef>
              <a:spcAft>
                <a:spcPts val="2400"/>
              </a:spcAft>
              <a:buClr>
                <a:srgbClr val="1663C5"/>
              </a:buClr>
              <a:buSzPct val="125000"/>
              <a:tabLst/>
              <a:defRPr/>
            </a:pPr>
            <a:endParaRPr kumimoji="0" lang="en-US" sz="2000" b="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75252BB-B585-6703-5068-2041350CFEC2}"/>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21</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pic>
        <p:nvPicPr>
          <p:cNvPr id="4" name="Picture 3" descr="A close up of a logo&#10;&#10;Description generated with high confidence">
            <a:extLst>
              <a:ext uri="{FF2B5EF4-FFF2-40B4-BE49-F238E27FC236}">
                <a16:creationId xmlns:a16="http://schemas.microsoft.com/office/drawing/2014/main" id="{05F29598-60D8-C80E-10EC-8E84F99D204F}"/>
              </a:ext>
            </a:extLst>
          </p:cNvPr>
          <p:cNvPicPr>
            <a:picLocks noChangeAspect="1"/>
          </p:cNvPicPr>
          <p:nvPr/>
        </p:nvPicPr>
        <p:blipFill rotWithShape="1">
          <a:blip r:embed="rId3">
            <a:extLst>
              <a:ext uri="{28A0092B-C50C-407E-A947-70E740481C1C}">
                <a14:useLocalDpi xmlns:a14="http://schemas.microsoft.com/office/drawing/2010/main" val="0"/>
              </a:ext>
            </a:extLst>
          </a:blip>
          <a:srcRect l="30388" t="92281" r="28883" b="6573"/>
          <a:stretch/>
        </p:blipFill>
        <p:spPr>
          <a:xfrm rot="10800000">
            <a:off x="-11373" y="1344665"/>
            <a:ext cx="6422220" cy="102973"/>
          </a:xfrm>
          <a:prstGeom prst="rect">
            <a:avLst/>
          </a:prstGeom>
        </p:spPr>
      </p:pic>
    </p:spTree>
    <p:extLst>
      <p:ext uri="{BB962C8B-B14F-4D97-AF65-F5344CB8AC3E}">
        <p14:creationId xmlns:p14="http://schemas.microsoft.com/office/powerpoint/2010/main" val="2051905406"/>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3">
            <a:extLst>
              <a:ext uri="{FF2B5EF4-FFF2-40B4-BE49-F238E27FC236}">
                <a16:creationId xmlns:a16="http://schemas.microsoft.com/office/drawing/2014/main" id="{0555F64F-CAB6-4734-A979-7887C0D1DD87}"/>
              </a:ext>
            </a:extLst>
          </p:cNvPr>
          <p:cNvSpPr/>
          <p:nvPr/>
        </p:nvSpPr>
        <p:spPr>
          <a:xfrm>
            <a:off x="-13478" y="-120746"/>
            <a:ext cx="12229916" cy="6855631"/>
          </a:xfrm>
          <a:prstGeom prst="rect">
            <a:avLst/>
          </a:prstGeom>
          <a:blipFill dpi="0" rotWithShape="1">
            <a:blip r:embed="rId2" cstate="print">
              <a:alphaModFix amt="25000"/>
              <a:duotone>
                <a:schemeClr val="accent5">
                  <a:shade val="45000"/>
                  <a:satMod val="135000"/>
                </a:schemeClr>
                <a:prstClr val="white"/>
              </a:duotone>
            </a:blip>
            <a:srcRec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pic>
        <p:nvPicPr>
          <p:cNvPr id="20" name="Picture 19" descr="A close up of a logo&#10;&#10;Description generated with high confidence">
            <a:extLst>
              <a:ext uri="{FF2B5EF4-FFF2-40B4-BE49-F238E27FC236}">
                <a16:creationId xmlns:a16="http://schemas.microsoft.com/office/drawing/2014/main" id="{3C8D0DEE-1CA6-4F3F-84DC-14AA6E113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431" y="-78941"/>
            <a:ext cx="12191974" cy="941712"/>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58C4C95A-C47D-42A3-8DAC-7354548D4508}"/>
              </a:ext>
            </a:extLst>
          </p:cNvPr>
          <p:cNvPicPr>
            <a:picLocks noChangeAspect="1"/>
          </p:cNvPicPr>
          <p:nvPr/>
        </p:nvPicPr>
        <p:blipFill rotWithShape="1">
          <a:blip r:embed="rId3">
            <a:extLst>
              <a:ext uri="{28A0092B-C50C-407E-A947-70E740481C1C}">
                <a14:useLocalDpi xmlns:a14="http://schemas.microsoft.com/office/drawing/2010/main" val="0"/>
              </a:ext>
            </a:extLst>
          </a:blip>
          <a:srcRect t="49086"/>
          <a:stretch/>
        </p:blipFill>
        <p:spPr>
          <a:xfrm>
            <a:off x="-13477" y="6343350"/>
            <a:ext cx="12196020" cy="640692"/>
          </a:xfrm>
          <a:prstGeom prst="rect">
            <a:avLst/>
          </a:prstGeom>
        </p:spPr>
      </p:pic>
      <p:grpSp>
        <p:nvGrpSpPr>
          <p:cNvPr id="22" name="Group 21">
            <a:extLst>
              <a:ext uri="{FF2B5EF4-FFF2-40B4-BE49-F238E27FC236}">
                <a16:creationId xmlns:a16="http://schemas.microsoft.com/office/drawing/2014/main" id="{B566379E-B68D-4E01-8FC1-724BB3551BB9}"/>
              </a:ext>
            </a:extLst>
          </p:cNvPr>
          <p:cNvGrpSpPr/>
          <p:nvPr/>
        </p:nvGrpSpPr>
        <p:grpSpPr>
          <a:xfrm>
            <a:off x="11516963" y="6335959"/>
            <a:ext cx="444366" cy="501940"/>
            <a:chOff x="8645461" y="4730088"/>
            <a:chExt cx="333686" cy="376920"/>
          </a:xfrm>
        </p:grpSpPr>
        <p:sp>
          <p:nvSpPr>
            <p:cNvPr id="23" name="object 7">
              <a:extLst>
                <a:ext uri="{FF2B5EF4-FFF2-40B4-BE49-F238E27FC236}">
                  <a16:creationId xmlns:a16="http://schemas.microsoft.com/office/drawing/2014/main" id="{57085003-55CE-4C61-92EE-2CBC1E5ACF05}"/>
                </a:ext>
              </a:extLst>
            </p:cNvPr>
            <p:cNvSpPr/>
            <p:nvPr/>
          </p:nvSpPr>
          <p:spPr>
            <a:xfrm>
              <a:off x="8645461" y="4898910"/>
              <a:ext cx="166687" cy="113398"/>
            </a:xfrm>
            <a:prstGeom prst="rect">
              <a:avLst/>
            </a:prstGeom>
            <a:blipFill>
              <a:blip r:embed="rId4"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24" name="object 8">
              <a:extLst>
                <a:ext uri="{FF2B5EF4-FFF2-40B4-BE49-F238E27FC236}">
                  <a16:creationId xmlns:a16="http://schemas.microsoft.com/office/drawing/2014/main" id="{66A6CFE5-7203-479C-AEF3-44A2331CD1DC}"/>
                </a:ext>
              </a:extLst>
            </p:cNvPr>
            <p:cNvSpPr/>
            <p:nvPr/>
          </p:nvSpPr>
          <p:spPr>
            <a:xfrm>
              <a:off x="8647302" y="4909279"/>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25" name="object 9">
              <a:extLst>
                <a:ext uri="{FF2B5EF4-FFF2-40B4-BE49-F238E27FC236}">
                  <a16:creationId xmlns:a16="http://schemas.microsoft.com/office/drawing/2014/main" id="{F38EFB54-4C46-4FC5-A48D-B18373E3DC6A}"/>
                </a:ext>
              </a:extLst>
            </p:cNvPr>
            <p:cNvSpPr/>
            <p:nvPr/>
          </p:nvSpPr>
          <p:spPr>
            <a:xfrm>
              <a:off x="8812148" y="4823371"/>
              <a:ext cx="166725" cy="113411"/>
            </a:xfrm>
            <a:prstGeom prst="rect">
              <a:avLst/>
            </a:prstGeom>
            <a:blipFill>
              <a:blip r:embed="rId5"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26" name="object 10">
              <a:extLst>
                <a:ext uri="{FF2B5EF4-FFF2-40B4-BE49-F238E27FC236}">
                  <a16:creationId xmlns:a16="http://schemas.microsoft.com/office/drawing/2014/main" id="{5040F762-8C83-42FC-8633-5681F09BF543}"/>
                </a:ext>
              </a:extLst>
            </p:cNvPr>
            <p:cNvSpPr/>
            <p:nvPr/>
          </p:nvSpPr>
          <p:spPr>
            <a:xfrm>
              <a:off x="8812147" y="4823369"/>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27" name="object 11">
              <a:extLst>
                <a:ext uri="{FF2B5EF4-FFF2-40B4-BE49-F238E27FC236}">
                  <a16:creationId xmlns:a16="http://schemas.microsoft.com/office/drawing/2014/main" id="{FC750D6B-F6E8-4440-93BC-39C98CB079EE}"/>
                </a:ext>
              </a:extLst>
            </p:cNvPr>
            <p:cNvSpPr/>
            <p:nvPr/>
          </p:nvSpPr>
          <p:spPr>
            <a:xfrm>
              <a:off x="8645461" y="4730089"/>
              <a:ext cx="166687" cy="147154"/>
            </a:xfrm>
            <a:prstGeom prst="rect">
              <a:avLst/>
            </a:prstGeom>
            <a:blipFill>
              <a:blip r:embed="rId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28" name="object 12">
              <a:extLst>
                <a:ext uri="{FF2B5EF4-FFF2-40B4-BE49-F238E27FC236}">
                  <a16:creationId xmlns:a16="http://schemas.microsoft.com/office/drawing/2014/main" id="{BD98FA5B-91BD-474B-AD09-C55D388E9C5C}"/>
                </a:ext>
              </a:extLst>
            </p:cNvPr>
            <p:cNvSpPr/>
            <p:nvPr/>
          </p:nvSpPr>
          <p:spPr>
            <a:xfrm>
              <a:off x="8646405" y="4730088"/>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29" name="object 13">
              <a:extLst>
                <a:ext uri="{FF2B5EF4-FFF2-40B4-BE49-F238E27FC236}">
                  <a16:creationId xmlns:a16="http://schemas.microsoft.com/office/drawing/2014/main" id="{1FD9AF0D-CA8A-447D-A6FD-AE0A2D3A1AD0}"/>
                </a:ext>
              </a:extLst>
            </p:cNvPr>
            <p:cNvSpPr/>
            <p:nvPr/>
          </p:nvSpPr>
          <p:spPr>
            <a:xfrm>
              <a:off x="8812148" y="4959692"/>
              <a:ext cx="166725" cy="147167"/>
            </a:xfrm>
            <a:prstGeom prst="rect">
              <a:avLst/>
            </a:prstGeom>
            <a:blipFill>
              <a:blip r:embed="rId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30" name="object 14">
              <a:extLst>
                <a:ext uri="{FF2B5EF4-FFF2-40B4-BE49-F238E27FC236}">
                  <a16:creationId xmlns:a16="http://schemas.microsoft.com/office/drawing/2014/main" id="{18964264-D0CD-40D9-8756-87ADB7CFF7F8}"/>
                </a:ext>
              </a:extLst>
            </p:cNvPr>
            <p:cNvSpPr/>
            <p:nvPr/>
          </p:nvSpPr>
          <p:spPr>
            <a:xfrm>
              <a:off x="8812142" y="4959688"/>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grpSp>
      <p:sp>
        <p:nvSpPr>
          <p:cNvPr id="31" name="Rectangle 30">
            <a:extLst>
              <a:ext uri="{FF2B5EF4-FFF2-40B4-BE49-F238E27FC236}">
                <a16:creationId xmlns:a16="http://schemas.microsoft.com/office/drawing/2014/main" id="{3BA9A6AC-47C9-48B7-837D-3392B46A9826}"/>
              </a:ext>
            </a:extLst>
          </p:cNvPr>
          <p:cNvSpPr/>
          <p:nvPr/>
        </p:nvSpPr>
        <p:spPr>
          <a:xfrm>
            <a:off x="83623" y="6556819"/>
            <a:ext cx="354584" cy="276871"/>
          </a:xfrm>
          <a:prstGeom prst="rect">
            <a:avLst/>
          </a:prstGeom>
        </p:spPr>
        <p:txBody>
          <a:bodyPr wrap="none">
            <a:spAutoFit/>
          </a:bodyPr>
          <a:lstStyle/>
          <a:p>
            <a:pPr defTabSz="1217706">
              <a:defRPr/>
            </a:pPr>
            <a:fld id="{ED10EECC-B954-425C-9FB1-DE734C7AE3AC}" type="slidenum">
              <a:rPr lang="en-US" sz="1199">
                <a:solidFill>
                  <a:srgbClr val="5B9BD5">
                    <a:lumMod val="60000"/>
                    <a:lumOff val="40000"/>
                  </a:srgbClr>
                </a:solidFill>
                <a:latin typeface="Arial" panose="020B0604020202020204" pitchFamily="34" charset="0"/>
                <a:cs typeface="Arial" panose="020B0604020202020204" pitchFamily="34" charset="0"/>
              </a:rPr>
              <a:pPr defTabSz="1217706">
                <a:defRPr/>
              </a:pPr>
              <a:t>22</a:t>
            </a:fld>
            <a:endParaRPr lang="en-US" sz="1199" dirty="0">
              <a:solidFill>
                <a:srgbClr val="5B9BD5">
                  <a:lumMod val="60000"/>
                  <a:lumOff val="40000"/>
                </a:srgbClr>
              </a:solidFill>
              <a:latin typeface="Arial" panose="020B0604020202020204" pitchFamily="34" charset="0"/>
              <a:cs typeface="Arial" panose="020B0604020202020204" pitchFamily="34" charset="0"/>
            </a:endParaRPr>
          </a:p>
        </p:txBody>
      </p:sp>
      <p:sp>
        <p:nvSpPr>
          <p:cNvPr id="3" name="object 5">
            <a:extLst>
              <a:ext uri="{FF2B5EF4-FFF2-40B4-BE49-F238E27FC236}">
                <a16:creationId xmlns:a16="http://schemas.microsoft.com/office/drawing/2014/main" id="{2E57F23A-80E0-5B8A-75EF-651D250898C2}"/>
              </a:ext>
            </a:extLst>
          </p:cNvPr>
          <p:cNvSpPr txBox="1">
            <a:spLocks/>
          </p:cNvSpPr>
          <p:nvPr/>
        </p:nvSpPr>
        <p:spPr>
          <a:xfrm>
            <a:off x="414929" y="367840"/>
            <a:ext cx="4241579" cy="573875"/>
          </a:xfrm>
          <a:prstGeom prst="rect">
            <a:avLst/>
          </a:prstGeom>
        </p:spPr>
        <p:txBody>
          <a:bodyPr vert="horz" wrap="square" lIns="0" tIns="0" rIns="0" bIns="0" rtlCol="0" anchor="b">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16913" marR="6765" algn="l" defTabSz="913280">
              <a:lnSpc>
                <a:spcPct val="100000"/>
              </a:lnSpc>
              <a:defRPr/>
            </a:pPr>
            <a:r>
              <a:rPr lang="en-US" sz="3596" spc="-7" dirty="0">
                <a:solidFill>
                  <a:srgbClr val="003E7E"/>
                </a:solidFill>
                <a:latin typeface="Arial Black" panose="020B0A04020102020204" pitchFamily="34" charset="0"/>
              </a:rPr>
              <a:t>Fibroban</a:t>
            </a:r>
            <a:r>
              <a:rPr lang="en-US" sz="3200" spc="-7" baseline="30000" dirty="0">
                <a:solidFill>
                  <a:srgbClr val="003E7E"/>
                </a:solidFill>
                <a:latin typeface="Arial Black" panose="020B0A04020102020204" pitchFamily="34" charset="0"/>
              </a:rPr>
              <a:t>®</a:t>
            </a:r>
            <a:r>
              <a:rPr lang="en-GB" sz="4000" b="1" kern="0" baseline="30000" dirty="0">
                <a:solidFill>
                  <a:sysClr val="window" lastClr="FFFFFF"/>
                </a:solidFill>
                <a:latin typeface="Arial"/>
              </a:rPr>
              <a:t> </a:t>
            </a:r>
            <a:r>
              <a:rPr lang="en-US" sz="3729" spc="-7" dirty="0">
                <a:solidFill>
                  <a:srgbClr val="003E7E"/>
                </a:solidFill>
                <a:latin typeface="Arial Black" panose="020B0A04020102020204" pitchFamily="34" charset="0"/>
              </a:rPr>
              <a:t>in IPF</a:t>
            </a:r>
            <a:endParaRPr lang="en-US" sz="3729" dirty="0">
              <a:solidFill>
                <a:srgbClr val="003E7E"/>
              </a:solidFill>
              <a:latin typeface="Arial Black" panose="020B0A04020102020204" pitchFamily="34" charset="0"/>
            </a:endParaRPr>
          </a:p>
        </p:txBody>
      </p:sp>
      <p:pic>
        <p:nvPicPr>
          <p:cNvPr id="4" name="Picture 3" descr="A close up of a logo&#10;&#10;Description generated with high confidence">
            <a:extLst>
              <a:ext uri="{FF2B5EF4-FFF2-40B4-BE49-F238E27FC236}">
                <a16:creationId xmlns:a16="http://schemas.microsoft.com/office/drawing/2014/main" id="{FB5FF447-BDBD-978C-D0D9-FE2900D16BFF}"/>
              </a:ext>
            </a:extLst>
          </p:cNvPr>
          <p:cNvPicPr>
            <a:picLocks noChangeAspect="1"/>
          </p:cNvPicPr>
          <p:nvPr/>
        </p:nvPicPr>
        <p:blipFill rotWithShape="1">
          <a:blip r:embed="rId3">
            <a:extLst>
              <a:ext uri="{28A0092B-C50C-407E-A947-70E740481C1C}">
                <a14:useLocalDpi xmlns:a14="http://schemas.microsoft.com/office/drawing/2010/main" val="0"/>
              </a:ext>
            </a:extLst>
          </a:blip>
          <a:srcRect l="30388" t="92281" r="28883" b="6573"/>
          <a:stretch/>
        </p:blipFill>
        <p:spPr>
          <a:xfrm rot="10800000">
            <a:off x="24465" y="927845"/>
            <a:ext cx="4749017" cy="76147"/>
          </a:xfrm>
          <a:prstGeom prst="rect">
            <a:avLst/>
          </a:prstGeom>
        </p:spPr>
      </p:pic>
      <p:sp>
        <p:nvSpPr>
          <p:cNvPr id="5" name="TextBox 4">
            <a:extLst>
              <a:ext uri="{FF2B5EF4-FFF2-40B4-BE49-F238E27FC236}">
                <a16:creationId xmlns:a16="http://schemas.microsoft.com/office/drawing/2014/main" id="{FB09C4D1-8B0C-7D72-DC78-1CBCD2158C26}"/>
              </a:ext>
            </a:extLst>
          </p:cNvPr>
          <p:cNvSpPr txBox="1"/>
          <p:nvPr/>
        </p:nvSpPr>
        <p:spPr>
          <a:xfrm>
            <a:off x="83623" y="1700368"/>
            <a:ext cx="6210100" cy="3805785"/>
          </a:xfrm>
          <a:prstGeom prst="rect">
            <a:avLst/>
          </a:prstGeom>
          <a:noFill/>
        </p:spPr>
        <p:txBody>
          <a:bodyPr wrap="square" rtlCol="0">
            <a:spAutoFit/>
          </a:bodyPr>
          <a:lstStyle/>
          <a:p>
            <a:pPr marL="380533" indent="-380533" defTabSz="1217706">
              <a:spcAft>
                <a:spcPts val="1598"/>
              </a:spcAft>
              <a:buSzPct val="150000"/>
              <a:buFont typeface="Arial" panose="020B0604020202020204" pitchFamily="34" charset="0"/>
              <a:buChar char="•"/>
              <a:defRPr/>
            </a:pPr>
            <a:r>
              <a:rPr lang="en-US" sz="2000" kern="0" dirty="0">
                <a:solidFill>
                  <a:prstClr val="black"/>
                </a:solidFill>
                <a:latin typeface="Arial" panose="020B0604020202020204" pitchFamily="34" charset="0"/>
                <a:cs typeface="Arial" panose="020B0604020202020204" pitchFamily="34" charset="0"/>
              </a:rPr>
              <a:t>Progressive Fibrosing Interstitial Lung Diseases (PF-ILDs) are a group of disorders that causes irreversible scarring (fibrosis) of lung tissue that leads to lung function decline and early mortality</a:t>
            </a:r>
          </a:p>
          <a:p>
            <a:pPr marL="380533" indent="-380533" defTabSz="1217706">
              <a:spcAft>
                <a:spcPts val="1598"/>
              </a:spcAft>
              <a:buSzPct val="150000"/>
              <a:buFont typeface="Arial" panose="020B0604020202020204" pitchFamily="34" charset="0"/>
              <a:buChar char="•"/>
              <a:defRPr/>
            </a:pPr>
            <a:r>
              <a:rPr lang="en-US" sz="2000" kern="0" dirty="0">
                <a:solidFill>
                  <a:prstClr val="black"/>
                </a:solidFill>
                <a:latin typeface="Arial" panose="020B0604020202020204" pitchFamily="34" charset="0"/>
                <a:cs typeface="Arial" panose="020B0604020202020204" pitchFamily="34" charset="0"/>
              </a:rPr>
              <a:t>Idiopathic </a:t>
            </a:r>
            <a:r>
              <a:rPr lang="en-US" sz="2000" b="1" kern="0" dirty="0">
                <a:solidFill>
                  <a:srgbClr val="1663C5"/>
                </a:solidFill>
                <a:latin typeface="Arial" panose="020B0604020202020204" pitchFamily="34" charset="0"/>
                <a:cs typeface="Arial" panose="020B0604020202020204" pitchFamily="34" charset="0"/>
              </a:rPr>
              <a:t>Pulmonary Fibrosis </a:t>
            </a:r>
            <a:r>
              <a:rPr lang="en-US" sz="2000" kern="0" dirty="0">
                <a:solidFill>
                  <a:prstClr val="black"/>
                </a:solidFill>
                <a:latin typeface="Arial" panose="020B0604020202020204" pitchFamily="34" charset="0"/>
                <a:cs typeface="Arial" panose="020B0604020202020204" pitchFamily="34" charset="0"/>
              </a:rPr>
              <a:t>(IPF) is the most common form of PF-ILDs</a:t>
            </a:r>
          </a:p>
          <a:p>
            <a:pPr marL="380533" indent="-380533" defTabSz="1217706">
              <a:spcAft>
                <a:spcPts val="1598"/>
              </a:spcAft>
              <a:buSzPct val="150000"/>
              <a:buFont typeface="Arial" panose="020B0604020202020204" pitchFamily="34" charset="0"/>
              <a:buChar char="•"/>
              <a:defRPr/>
            </a:pPr>
            <a:r>
              <a:rPr lang="en-US" sz="2000" b="1" kern="0" dirty="0">
                <a:solidFill>
                  <a:srgbClr val="1663C5"/>
                </a:solidFill>
                <a:latin typeface="Arial" panose="020B0604020202020204" pitchFamily="34" charset="0"/>
                <a:cs typeface="Arial" panose="020B0604020202020204" pitchFamily="34" charset="0"/>
              </a:rPr>
              <a:t>Orphan disease</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IND cleared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Phase II study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well underway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533" indent="-380533" defTabSz="1217706">
              <a:spcAft>
                <a:spcPts val="799"/>
              </a:spcAft>
              <a:buSzPct val="150000"/>
              <a:buFont typeface="Arial" panose="020B0604020202020204" pitchFamily="34" charset="0"/>
              <a:buChar char="•"/>
              <a:defRPr/>
            </a:pPr>
            <a:endParaRPr lang="en-US" sz="2131" kern="0"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7E0F0D5-92AC-8FAD-4B23-DED2EF226E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3740" y="1351847"/>
            <a:ext cx="6104215" cy="3880072"/>
          </a:xfrm>
          <a:prstGeom prst="rect">
            <a:avLst/>
          </a:prstGeom>
        </p:spPr>
      </p:pic>
    </p:spTree>
    <p:extLst>
      <p:ext uri="{BB962C8B-B14F-4D97-AF65-F5344CB8AC3E}">
        <p14:creationId xmlns:p14="http://schemas.microsoft.com/office/powerpoint/2010/main" val="413733564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icroscope[1]"/>
          <p:cNvPicPr>
            <a:picLocks noChangeAspect="1" noChangeArrowheads="1"/>
          </p:cNvPicPr>
          <p:nvPr/>
        </p:nvPicPr>
        <p:blipFill>
          <a:blip r:embed="rId3">
            <a:extLst>
              <a:ext uri="{28A0092B-C50C-407E-A947-70E740481C1C}">
                <a14:useLocalDpi xmlns:a14="http://schemas.microsoft.com/office/drawing/2010/main" val="0"/>
              </a:ext>
            </a:extLst>
          </a:blip>
          <a:srcRect r="11482"/>
          <a:stretch>
            <a:fillRect/>
          </a:stretch>
        </p:blipFill>
        <p:spPr bwMode="auto">
          <a:xfrm>
            <a:off x="0" y="0"/>
            <a:ext cx="12221861"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7" descr="A picture containing object&#10;&#10;Description generated with high confidence">
            <a:extLst>
              <a:ext uri="{FF2B5EF4-FFF2-40B4-BE49-F238E27FC236}">
                <a16:creationId xmlns:a16="http://schemas.microsoft.com/office/drawing/2014/main" id="{256BCA6B-FEC2-4C1A-B12B-424673573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467" y="4938200"/>
            <a:ext cx="3455764" cy="1014747"/>
          </a:xfrm>
          <a:prstGeom prst="rect">
            <a:avLst/>
          </a:prstGeom>
        </p:spPr>
      </p:pic>
    </p:spTree>
    <p:extLst>
      <p:ext uri="{BB962C8B-B14F-4D97-AF65-F5344CB8AC3E}">
        <p14:creationId xmlns:p14="http://schemas.microsoft.com/office/powerpoint/2010/main" val="38585806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3">
            <a:extLst>
              <a:ext uri="{FF2B5EF4-FFF2-40B4-BE49-F238E27FC236}">
                <a16:creationId xmlns:a16="http://schemas.microsoft.com/office/drawing/2014/main" id="{0555F64F-CAB6-4734-A979-7887C0D1DD87}"/>
              </a:ext>
            </a:extLst>
          </p:cNvPr>
          <p:cNvSpPr/>
          <p:nvPr/>
        </p:nvSpPr>
        <p:spPr>
          <a:xfrm>
            <a:off x="-9431" y="-9360"/>
            <a:ext cx="12193915" cy="6855631"/>
          </a:xfrm>
          <a:prstGeom prst="rect">
            <a:avLst/>
          </a:prstGeom>
          <a:blipFill dpi="0" rotWithShape="1">
            <a:blip r:embed="rId2" cstate="print">
              <a:alphaModFix amt="25000"/>
              <a:duotone>
                <a:schemeClr val="accent5">
                  <a:shade val="45000"/>
                  <a:satMod val="135000"/>
                </a:schemeClr>
                <a:prstClr val="white"/>
              </a:duotone>
            </a:blip>
            <a:srcRec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pic>
        <p:nvPicPr>
          <p:cNvPr id="20" name="Picture 19" descr="A close up of a logo&#10;&#10;Description generated with high confidence">
            <a:extLst>
              <a:ext uri="{FF2B5EF4-FFF2-40B4-BE49-F238E27FC236}">
                <a16:creationId xmlns:a16="http://schemas.microsoft.com/office/drawing/2014/main" id="{3C8D0DEE-1CA6-4F3F-84DC-14AA6E113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431" y="-78941"/>
            <a:ext cx="12191974" cy="941712"/>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58C4C95A-C47D-42A3-8DAC-7354548D4508}"/>
              </a:ext>
            </a:extLst>
          </p:cNvPr>
          <p:cNvPicPr>
            <a:picLocks noChangeAspect="1"/>
          </p:cNvPicPr>
          <p:nvPr/>
        </p:nvPicPr>
        <p:blipFill rotWithShape="1">
          <a:blip r:embed="rId3">
            <a:extLst>
              <a:ext uri="{28A0092B-C50C-407E-A947-70E740481C1C}">
                <a14:useLocalDpi xmlns:a14="http://schemas.microsoft.com/office/drawing/2010/main" val="0"/>
              </a:ext>
            </a:extLst>
          </a:blip>
          <a:srcRect t="49086"/>
          <a:stretch/>
        </p:blipFill>
        <p:spPr>
          <a:xfrm>
            <a:off x="-11371" y="6343350"/>
            <a:ext cx="12193914" cy="640692"/>
          </a:xfrm>
          <a:prstGeom prst="rect">
            <a:avLst/>
          </a:prstGeom>
        </p:spPr>
      </p:pic>
      <p:grpSp>
        <p:nvGrpSpPr>
          <p:cNvPr id="32" name="Group 31">
            <a:extLst>
              <a:ext uri="{FF2B5EF4-FFF2-40B4-BE49-F238E27FC236}">
                <a16:creationId xmlns:a16="http://schemas.microsoft.com/office/drawing/2014/main" id="{314A6421-B24B-405E-88EA-1D843377FB31}"/>
              </a:ext>
            </a:extLst>
          </p:cNvPr>
          <p:cNvGrpSpPr/>
          <p:nvPr/>
        </p:nvGrpSpPr>
        <p:grpSpPr>
          <a:xfrm>
            <a:off x="11608319" y="6416127"/>
            <a:ext cx="383463" cy="452420"/>
            <a:chOff x="8645461" y="4730076"/>
            <a:chExt cx="333686" cy="376925"/>
          </a:xfrm>
        </p:grpSpPr>
        <p:sp>
          <p:nvSpPr>
            <p:cNvPr id="46" name="object 5">
              <a:extLst>
                <a:ext uri="{FF2B5EF4-FFF2-40B4-BE49-F238E27FC236}">
                  <a16:creationId xmlns:a16="http://schemas.microsoft.com/office/drawing/2014/main" id="{518B135F-6784-4E60-A564-6D229BB6FCCF}"/>
                </a:ext>
              </a:extLst>
            </p:cNvPr>
            <p:cNvSpPr/>
            <p:nvPr/>
          </p:nvSpPr>
          <p:spPr>
            <a:xfrm>
              <a:off x="8645461" y="4898897"/>
              <a:ext cx="166687" cy="113398"/>
            </a:xfrm>
            <a:prstGeom prst="rect">
              <a:avLst/>
            </a:prstGeom>
            <a:blipFill>
              <a:blip r:embed="rId4"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8" name="object 6">
              <a:extLst>
                <a:ext uri="{FF2B5EF4-FFF2-40B4-BE49-F238E27FC236}">
                  <a16:creationId xmlns:a16="http://schemas.microsoft.com/office/drawing/2014/main" id="{E41A805F-1FDA-4DE1-893B-91810F5AA61E}"/>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9" name="object 7">
              <a:extLst>
                <a:ext uri="{FF2B5EF4-FFF2-40B4-BE49-F238E27FC236}">
                  <a16:creationId xmlns:a16="http://schemas.microsoft.com/office/drawing/2014/main" id="{7E95B34B-3FF6-41D9-9CB3-4E9D9D2F6577}"/>
                </a:ext>
              </a:extLst>
            </p:cNvPr>
            <p:cNvSpPr/>
            <p:nvPr/>
          </p:nvSpPr>
          <p:spPr>
            <a:xfrm>
              <a:off x="8812148" y="4823358"/>
              <a:ext cx="166725" cy="113423"/>
            </a:xfrm>
            <a:prstGeom prst="rect">
              <a:avLst/>
            </a:prstGeom>
            <a:blipFill>
              <a:blip r:embed="rId5"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0" name="object 8">
              <a:extLst>
                <a:ext uri="{FF2B5EF4-FFF2-40B4-BE49-F238E27FC236}">
                  <a16:creationId xmlns:a16="http://schemas.microsoft.com/office/drawing/2014/main" id="{A42AF963-03EF-445F-86D0-265E10718CF4}"/>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1" name="object 9">
              <a:extLst>
                <a:ext uri="{FF2B5EF4-FFF2-40B4-BE49-F238E27FC236}">
                  <a16:creationId xmlns:a16="http://schemas.microsoft.com/office/drawing/2014/main" id="{F62F7297-17CC-4C01-B23E-0924E8E2F105}"/>
                </a:ext>
              </a:extLst>
            </p:cNvPr>
            <p:cNvSpPr/>
            <p:nvPr/>
          </p:nvSpPr>
          <p:spPr>
            <a:xfrm>
              <a:off x="8645461" y="4730076"/>
              <a:ext cx="166687" cy="147154"/>
            </a:xfrm>
            <a:prstGeom prst="rect">
              <a:avLst/>
            </a:prstGeom>
            <a:blipFill>
              <a:blip r:embed="rId6"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2" name="object 10">
              <a:extLst>
                <a:ext uri="{FF2B5EF4-FFF2-40B4-BE49-F238E27FC236}">
                  <a16:creationId xmlns:a16="http://schemas.microsoft.com/office/drawing/2014/main" id="{88F8927D-407B-4C05-8A38-13ECFAD67B49}"/>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3" name="object 11">
              <a:extLst>
                <a:ext uri="{FF2B5EF4-FFF2-40B4-BE49-F238E27FC236}">
                  <a16:creationId xmlns:a16="http://schemas.microsoft.com/office/drawing/2014/main" id="{55B1D155-1F34-45DC-A8F1-DBE8F88F9E6B}"/>
                </a:ext>
              </a:extLst>
            </p:cNvPr>
            <p:cNvSpPr/>
            <p:nvPr/>
          </p:nvSpPr>
          <p:spPr>
            <a:xfrm>
              <a:off x="8812148" y="4959679"/>
              <a:ext cx="166725" cy="147180"/>
            </a:xfrm>
            <a:prstGeom prst="rect">
              <a:avLst/>
            </a:prstGeom>
            <a:blipFill>
              <a:blip r:embed="rId7"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4" name="object 12">
              <a:extLst>
                <a:ext uri="{FF2B5EF4-FFF2-40B4-BE49-F238E27FC236}">
                  <a16:creationId xmlns:a16="http://schemas.microsoft.com/office/drawing/2014/main" id="{18D1EE61-3DE7-4373-BB7B-AAAF9FE7BBA6}"/>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grpSp>
      <p:pic>
        <p:nvPicPr>
          <p:cNvPr id="25" name="Picture 24" descr="A picture containing object&#10;&#10;Description generated with high confidence">
            <a:extLst>
              <a:ext uri="{FF2B5EF4-FFF2-40B4-BE49-F238E27FC236}">
                <a16:creationId xmlns:a16="http://schemas.microsoft.com/office/drawing/2014/main" id="{A7CFBE0A-1737-4D99-A70D-92B2C55EF0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207" y="352235"/>
            <a:ext cx="3455764" cy="1014747"/>
          </a:xfrm>
          <a:prstGeom prst="rect">
            <a:avLst/>
          </a:prstGeom>
        </p:spPr>
      </p:pic>
      <p:sp>
        <p:nvSpPr>
          <p:cNvPr id="2" name="TextBox 1">
            <a:extLst>
              <a:ext uri="{FF2B5EF4-FFF2-40B4-BE49-F238E27FC236}">
                <a16:creationId xmlns:a16="http://schemas.microsoft.com/office/drawing/2014/main" id="{C7B01FF9-5519-41FF-B24B-504054C13795}"/>
              </a:ext>
            </a:extLst>
          </p:cNvPr>
          <p:cNvSpPr txBox="1"/>
          <p:nvPr/>
        </p:nvSpPr>
        <p:spPr>
          <a:xfrm>
            <a:off x="685025" y="2314942"/>
            <a:ext cx="8555227" cy="3477875"/>
          </a:xfrm>
          <a:prstGeom prst="rect">
            <a:avLst/>
          </a:prstGeom>
          <a:noFill/>
        </p:spPr>
        <p:txBody>
          <a:bodyPr wrap="square" rtlCol="0">
            <a:spAutoFit/>
          </a:bodyPr>
          <a:lstStyle/>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Joint initiative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build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long term pipeline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Collaborating with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Academic Research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Partners</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Building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portfolio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innovative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biopharmaceutical candidates</a:t>
            </a:r>
          </a:p>
          <a:p>
            <a:pPr marL="365760" indent="-365760" defTabSz="1217706">
              <a:spcAft>
                <a:spcPts val="2400"/>
              </a:spcAft>
              <a:buClr>
                <a:srgbClr val="1663C5"/>
              </a:buClr>
              <a:buSzPct val="125000"/>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Supporting product development through </a:t>
            </a:r>
            <a:r>
              <a:rPr lang="en-US" sz="2000" b="1" dirty="0">
                <a:solidFill>
                  <a:srgbClr val="1663C5"/>
                </a:solidFill>
                <a:latin typeface="Arial" panose="020B0604020202020204" pitchFamily="34" charset="0"/>
                <a:cs typeface="Arial" panose="020B0604020202020204" pitchFamily="34" charset="0"/>
              </a:rPr>
              <a:t>grant initiatives </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Managing Nashville’s </a:t>
            </a:r>
            <a:r>
              <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Life Science Center</a:t>
            </a:r>
          </a:p>
          <a:p>
            <a:pPr marL="365760" marR="0" lvl="0" indent="-365760" algn="l" defTabSz="1217706" rtl="0" eaLnBrk="1" fontAlgn="auto" latinLnBrk="0" hangingPunct="1">
              <a:lnSpc>
                <a:spcPct val="100000"/>
              </a:lnSpc>
              <a:spcBef>
                <a:spcPts val="0"/>
              </a:spcBef>
              <a:spcAft>
                <a:spcPts val="2400"/>
              </a:spcAft>
              <a:buClr>
                <a:srgbClr val="1663C5"/>
              </a:buClr>
              <a:buSzPct val="125000"/>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Houses </a:t>
            </a:r>
            <a:r>
              <a:rPr lang="en-US" sz="2000" b="1" dirty="0">
                <a:solidFill>
                  <a:srgbClr val="1663C5"/>
                </a:solidFill>
                <a:latin typeface="Arial" panose="020B0604020202020204" pitchFamily="34" charset="0"/>
                <a:cs typeface="Arial" panose="020B0604020202020204" pitchFamily="34" charset="0"/>
              </a:rPr>
              <a:t>Cumberland’s formulation </a:t>
            </a:r>
            <a:r>
              <a:rPr lang="en-US" sz="2000" dirty="0">
                <a:latin typeface="Arial" panose="020B0604020202020204" pitchFamily="34" charset="0"/>
                <a:cs typeface="Arial" panose="020B0604020202020204" pitchFamily="34" charset="0"/>
              </a:rPr>
              <a:t>and</a:t>
            </a:r>
            <a:r>
              <a:rPr lang="en-US" sz="2000" b="1" dirty="0">
                <a:solidFill>
                  <a:srgbClr val="1663C5"/>
                </a:solidFill>
                <a:latin typeface="Arial" panose="020B0604020202020204" pitchFamily="34" charset="0"/>
                <a:cs typeface="Arial" panose="020B0604020202020204" pitchFamily="34" charset="0"/>
              </a:rPr>
              <a:t> testing laboratories</a:t>
            </a:r>
            <a:endParaRPr kumimoji="0" lang="en-US" sz="2000" b="1" i="0" u="none" strike="noStrike" kern="120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endParaRPr>
          </a:p>
        </p:txBody>
      </p:sp>
      <p:pic>
        <p:nvPicPr>
          <p:cNvPr id="26" name="Picture 25" descr="A close up of a logo&#10;&#10;Description generated with high confidence">
            <a:extLst>
              <a:ext uri="{FF2B5EF4-FFF2-40B4-BE49-F238E27FC236}">
                <a16:creationId xmlns:a16="http://schemas.microsoft.com/office/drawing/2014/main" id="{8E839930-C5FD-4BAF-B005-F990114C7602}"/>
              </a:ext>
            </a:extLst>
          </p:cNvPr>
          <p:cNvPicPr>
            <a:picLocks noChangeAspect="1"/>
          </p:cNvPicPr>
          <p:nvPr/>
        </p:nvPicPr>
        <p:blipFill rotWithShape="1">
          <a:blip r:embed="rId3">
            <a:extLst>
              <a:ext uri="{28A0092B-C50C-407E-A947-70E740481C1C}">
                <a14:useLocalDpi xmlns:a14="http://schemas.microsoft.com/office/drawing/2010/main" val="0"/>
              </a:ext>
            </a:extLst>
          </a:blip>
          <a:srcRect l="30388" t="92281" r="28883" b="6573"/>
          <a:stretch/>
        </p:blipFill>
        <p:spPr>
          <a:xfrm rot="10800000">
            <a:off x="5574" y="1505010"/>
            <a:ext cx="3797180" cy="83157"/>
          </a:xfrm>
          <a:prstGeom prst="rect">
            <a:avLst/>
          </a:prstGeom>
        </p:spPr>
      </p:pic>
      <p:sp>
        <p:nvSpPr>
          <p:cNvPr id="3" name="Rectangle 2">
            <a:extLst>
              <a:ext uri="{FF2B5EF4-FFF2-40B4-BE49-F238E27FC236}">
                <a16:creationId xmlns:a16="http://schemas.microsoft.com/office/drawing/2014/main" id="{48C81943-B045-B8F0-438B-5750D106026F}"/>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24</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9846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9F35286-C4A3-4012-9D3A-B7B6C55F3A7F}"/>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19993" y="0"/>
            <a:ext cx="12206028" cy="6896990"/>
          </a:xfrm>
          <a:prstGeom prst="rect">
            <a:avLst/>
          </a:prstGeom>
        </p:spPr>
      </p:pic>
      <p:sp>
        <p:nvSpPr>
          <p:cNvPr id="4" name="Title 3">
            <a:extLst>
              <a:ext uri="{FF2B5EF4-FFF2-40B4-BE49-F238E27FC236}">
                <a16:creationId xmlns:a16="http://schemas.microsoft.com/office/drawing/2014/main" id="{63BD94CF-AA1E-4089-BF49-A836D0798340}"/>
              </a:ext>
            </a:extLst>
          </p:cNvPr>
          <p:cNvSpPr>
            <a:spLocks noGrp="1"/>
          </p:cNvSpPr>
          <p:nvPr>
            <p:ph type="title"/>
          </p:nvPr>
        </p:nvSpPr>
        <p:spPr>
          <a:xfrm>
            <a:off x="326197" y="498481"/>
            <a:ext cx="5572319" cy="704248"/>
          </a:xfrm>
        </p:spPr>
        <p:txBody>
          <a:bodyPr>
            <a:noAutofit/>
          </a:bodyPr>
          <a:lstStyle/>
          <a:p>
            <a:r>
              <a:rPr lang="en-US" sz="3600" dirty="0">
                <a:solidFill>
                  <a:srgbClr val="003E7E"/>
                </a:solidFill>
              </a:rPr>
              <a:t>Building a Diversified Product Portfolio</a:t>
            </a:r>
          </a:p>
        </p:txBody>
      </p:sp>
      <p:sp>
        <p:nvSpPr>
          <p:cNvPr id="5" name="Arrow: Right 4">
            <a:extLst>
              <a:ext uri="{FF2B5EF4-FFF2-40B4-BE49-F238E27FC236}">
                <a16:creationId xmlns:a16="http://schemas.microsoft.com/office/drawing/2014/main" id="{97869681-69B7-4914-AF3A-00BBE3008D50}"/>
              </a:ext>
            </a:extLst>
          </p:cNvPr>
          <p:cNvSpPr/>
          <p:nvPr/>
        </p:nvSpPr>
        <p:spPr>
          <a:xfrm rot="21174417">
            <a:off x="709423" y="2855142"/>
            <a:ext cx="10731727" cy="806058"/>
          </a:xfrm>
          <a:prstGeom prst="rightArrow">
            <a:avLst/>
          </a:prstGeom>
          <a:solidFill>
            <a:srgbClr val="8FA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06">
              <a:defRPr/>
            </a:pPr>
            <a:endParaRPr lang="en-US" sz="2394" dirty="0">
              <a:solidFill>
                <a:prstClr val="white"/>
              </a:solidFill>
              <a:latin typeface="Calibri"/>
            </a:endParaRPr>
          </a:p>
        </p:txBody>
      </p:sp>
      <p:cxnSp>
        <p:nvCxnSpPr>
          <p:cNvPr id="6" name="Straight Connector 5">
            <a:extLst>
              <a:ext uri="{FF2B5EF4-FFF2-40B4-BE49-F238E27FC236}">
                <a16:creationId xmlns:a16="http://schemas.microsoft.com/office/drawing/2014/main" id="{BD2B8160-F8B5-4858-B601-EF2660873651}"/>
              </a:ext>
            </a:extLst>
          </p:cNvPr>
          <p:cNvCxnSpPr>
            <a:cxnSpLocks/>
          </p:cNvCxnSpPr>
          <p:nvPr/>
        </p:nvCxnSpPr>
        <p:spPr>
          <a:xfrm>
            <a:off x="9931625" y="2056846"/>
            <a:ext cx="0" cy="506749"/>
          </a:xfrm>
          <a:prstGeom prst="line">
            <a:avLst/>
          </a:prstGeom>
          <a:ln w="19050">
            <a:solidFill>
              <a:srgbClr val="8FA4BE"/>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3AD7114-A13B-416D-9FD2-1437FD21A6E7}"/>
              </a:ext>
            </a:extLst>
          </p:cNvPr>
          <p:cNvCxnSpPr>
            <a:cxnSpLocks/>
          </p:cNvCxnSpPr>
          <p:nvPr/>
        </p:nvCxnSpPr>
        <p:spPr>
          <a:xfrm>
            <a:off x="8703382" y="3151704"/>
            <a:ext cx="0" cy="593581"/>
          </a:xfrm>
          <a:prstGeom prst="line">
            <a:avLst/>
          </a:prstGeom>
          <a:ln w="19050">
            <a:solidFill>
              <a:srgbClr val="8FA4BE"/>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76F14D5-747D-41BA-B94D-9CCEBC841F3E}"/>
              </a:ext>
            </a:extLst>
          </p:cNvPr>
          <p:cNvCxnSpPr>
            <a:cxnSpLocks/>
          </p:cNvCxnSpPr>
          <p:nvPr/>
        </p:nvCxnSpPr>
        <p:spPr>
          <a:xfrm flipH="1">
            <a:off x="2112296" y="3826796"/>
            <a:ext cx="5272" cy="753037"/>
          </a:xfrm>
          <a:prstGeom prst="line">
            <a:avLst/>
          </a:prstGeom>
          <a:ln w="19050">
            <a:solidFill>
              <a:srgbClr val="8FA4BE"/>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E15474-E2E0-43B9-B9EB-5736A69910F2}"/>
              </a:ext>
            </a:extLst>
          </p:cNvPr>
          <p:cNvCxnSpPr>
            <a:cxnSpLocks/>
          </p:cNvCxnSpPr>
          <p:nvPr/>
        </p:nvCxnSpPr>
        <p:spPr>
          <a:xfrm>
            <a:off x="5579323" y="3515932"/>
            <a:ext cx="0" cy="621727"/>
          </a:xfrm>
          <a:prstGeom prst="line">
            <a:avLst/>
          </a:prstGeom>
          <a:ln w="19050">
            <a:solidFill>
              <a:srgbClr val="8FA4BE"/>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6333EB-55FA-450E-AD53-CD6C8BEDE8BD}"/>
              </a:ext>
            </a:extLst>
          </p:cNvPr>
          <p:cNvCxnSpPr>
            <a:cxnSpLocks/>
          </p:cNvCxnSpPr>
          <p:nvPr/>
        </p:nvCxnSpPr>
        <p:spPr>
          <a:xfrm>
            <a:off x="2408331" y="3017353"/>
            <a:ext cx="9420" cy="520471"/>
          </a:xfrm>
          <a:prstGeom prst="line">
            <a:avLst/>
          </a:prstGeom>
          <a:ln w="19050">
            <a:solidFill>
              <a:srgbClr val="8FA4BE"/>
            </a:solidFill>
            <a:prstDash val="dash"/>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6F50D88-B67D-46E2-8BB6-0E65BA9253B0}"/>
              </a:ext>
            </a:extLst>
          </p:cNvPr>
          <p:cNvGrpSpPr/>
          <p:nvPr/>
        </p:nvGrpSpPr>
        <p:grpSpPr>
          <a:xfrm>
            <a:off x="4439539" y="4181472"/>
            <a:ext cx="2094453" cy="634673"/>
            <a:chOff x="3083005" y="816612"/>
            <a:chExt cx="1574720" cy="477180"/>
          </a:xfrm>
        </p:grpSpPr>
        <p:sp>
          <p:nvSpPr>
            <p:cNvPr id="14" name="object 17">
              <a:extLst>
                <a:ext uri="{FF2B5EF4-FFF2-40B4-BE49-F238E27FC236}">
                  <a16:creationId xmlns:a16="http://schemas.microsoft.com/office/drawing/2014/main" id="{D672FF69-7763-4287-A088-786578F4043B}"/>
                </a:ext>
              </a:extLst>
            </p:cNvPr>
            <p:cNvSpPr/>
            <p:nvPr/>
          </p:nvSpPr>
          <p:spPr>
            <a:xfrm>
              <a:off x="3083005" y="816612"/>
              <a:ext cx="1574720" cy="276704"/>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pPr defTabSz="1217706">
                <a:defRPr/>
              </a:pPr>
              <a:endParaRPr sz="2394" dirty="0">
                <a:solidFill>
                  <a:prstClr val="black"/>
                </a:solidFill>
                <a:latin typeface="Calibri"/>
              </a:endParaRPr>
            </a:p>
          </p:txBody>
        </p:sp>
        <p:sp>
          <p:nvSpPr>
            <p:cNvPr id="15" name="object 5">
              <a:extLst>
                <a:ext uri="{FF2B5EF4-FFF2-40B4-BE49-F238E27FC236}">
                  <a16:creationId xmlns:a16="http://schemas.microsoft.com/office/drawing/2014/main" id="{192DD51C-7AC1-4748-BCC3-D30273950C65}"/>
                </a:ext>
              </a:extLst>
            </p:cNvPr>
            <p:cNvSpPr txBox="1">
              <a:spLocks/>
            </p:cNvSpPr>
            <p:nvPr/>
          </p:nvSpPr>
          <p:spPr>
            <a:xfrm>
              <a:off x="3485197" y="1047589"/>
              <a:ext cx="855570" cy="246203"/>
            </a:xfrm>
            <a:prstGeom prst="rect">
              <a:avLst/>
            </a:prstGeom>
          </p:spPr>
          <p:txBody>
            <a:bodyPr vert="horz" wrap="square" lIns="0" tIns="0" rIns="0" bIns="0" rtlCol="0" anchor="ctr">
              <a:spAutoFit/>
            </a:bodyPr>
            <a:lstStyle>
              <a:lvl1pPr>
                <a:defRPr>
                  <a:latin typeface="Arial" panose="020B0604020202020204" pitchFamily="34" charset="0"/>
                  <a:ea typeface="+mj-ea"/>
                  <a:cs typeface="Arial" panose="020B0604020202020204" pitchFamily="34" charset="0"/>
                </a:defRPr>
              </a:lvl1pPr>
            </a:lstStyle>
            <a:p>
              <a:pPr marL="16893" marR="6757" algn="ctr" defTabSz="1216215">
                <a:spcBef>
                  <a:spcPts val="798"/>
                </a:spcBef>
                <a:spcAft>
                  <a:spcPts val="798"/>
                </a:spcAft>
                <a:defRPr/>
              </a:pPr>
              <a:r>
                <a:rPr lang="en-US" sz="2128" b="1" kern="0" spc="-7" dirty="0">
                  <a:solidFill>
                    <a:srgbClr val="6C6E73"/>
                  </a:solidFill>
                  <a:latin typeface="Calibri"/>
                </a:rPr>
                <a:t>Next Gen</a:t>
              </a:r>
              <a:endParaRPr lang="en-US" sz="2128" b="1" i="1" kern="0" spc="-7" dirty="0">
                <a:solidFill>
                  <a:srgbClr val="6C6E73"/>
                </a:solidFill>
                <a:latin typeface="Calibri"/>
              </a:endParaRPr>
            </a:p>
          </p:txBody>
        </p:sp>
      </p:grpSp>
      <p:sp>
        <p:nvSpPr>
          <p:cNvPr id="16" name="Rectangle 15">
            <a:extLst>
              <a:ext uri="{FF2B5EF4-FFF2-40B4-BE49-F238E27FC236}">
                <a16:creationId xmlns:a16="http://schemas.microsoft.com/office/drawing/2014/main" id="{B95CCEB9-24BE-44A7-9530-5770E3AD436D}"/>
              </a:ext>
            </a:extLst>
          </p:cNvPr>
          <p:cNvSpPr/>
          <p:nvPr/>
        </p:nvSpPr>
        <p:spPr>
          <a:xfrm>
            <a:off x="7532916" y="3690664"/>
            <a:ext cx="2199414" cy="646331"/>
          </a:xfrm>
          <a:prstGeom prst="rect">
            <a:avLst/>
          </a:prstGeom>
        </p:spPr>
        <p:txBody>
          <a:bodyPr wrap="square" anchor="ctr">
            <a:spAutoFit/>
          </a:bodyPr>
          <a:lstStyle/>
          <a:p>
            <a:pPr algn="ctr" defTabSz="1217706">
              <a:defRPr/>
            </a:pPr>
            <a:r>
              <a:rPr lang="en-US" sz="3600" b="1" kern="0" spc="-7">
                <a:solidFill>
                  <a:srgbClr val="1664C5"/>
                </a:solidFill>
                <a:latin typeface="Calibri"/>
              </a:rPr>
              <a:t>Ifetroban</a:t>
            </a:r>
            <a:endParaRPr lang="en-US" sz="2400" b="1" kern="0" spc="-7" baseline="50000" dirty="0">
              <a:solidFill>
                <a:srgbClr val="1664C5"/>
              </a:solidFill>
              <a:latin typeface="Calibri"/>
            </a:endParaRPr>
          </a:p>
        </p:txBody>
      </p:sp>
      <p:pic>
        <p:nvPicPr>
          <p:cNvPr id="22" name="Picture 21">
            <a:extLst>
              <a:ext uri="{FF2B5EF4-FFF2-40B4-BE49-F238E27FC236}">
                <a16:creationId xmlns:a16="http://schemas.microsoft.com/office/drawing/2014/main" id="{F4E82CA7-243E-4659-8122-6E50674B6A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0926" y="2349186"/>
            <a:ext cx="2530075" cy="520202"/>
          </a:xfrm>
          <a:prstGeom prst="rect">
            <a:avLst/>
          </a:prstGeom>
        </p:spPr>
      </p:pic>
      <p:cxnSp>
        <p:nvCxnSpPr>
          <p:cNvPr id="23" name="Straight Connector 22">
            <a:extLst>
              <a:ext uri="{FF2B5EF4-FFF2-40B4-BE49-F238E27FC236}">
                <a16:creationId xmlns:a16="http://schemas.microsoft.com/office/drawing/2014/main" id="{7F465CCD-64FE-477D-A689-463B1D91DEF2}"/>
              </a:ext>
            </a:extLst>
          </p:cNvPr>
          <p:cNvCxnSpPr>
            <a:cxnSpLocks/>
          </p:cNvCxnSpPr>
          <p:nvPr/>
        </p:nvCxnSpPr>
        <p:spPr>
          <a:xfrm>
            <a:off x="4752533" y="2611144"/>
            <a:ext cx="0" cy="621727"/>
          </a:xfrm>
          <a:prstGeom prst="line">
            <a:avLst/>
          </a:prstGeom>
          <a:ln w="19050">
            <a:solidFill>
              <a:srgbClr val="8FA4BE"/>
            </a:solidFill>
            <a:prstDash val="dash"/>
          </a:ln>
        </p:spPr>
        <p:style>
          <a:lnRef idx="1">
            <a:schemeClr val="accent1"/>
          </a:lnRef>
          <a:fillRef idx="0">
            <a:schemeClr val="accent1"/>
          </a:fillRef>
          <a:effectRef idx="0">
            <a:schemeClr val="accent1"/>
          </a:effectRef>
          <a:fontRef idx="minor">
            <a:schemeClr val="tx1"/>
          </a:fontRef>
        </p:style>
      </p:cxnSp>
      <p:sp>
        <p:nvSpPr>
          <p:cNvPr id="24" name="object 5">
            <a:extLst>
              <a:ext uri="{FF2B5EF4-FFF2-40B4-BE49-F238E27FC236}">
                <a16:creationId xmlns:a16="http://schemas.microsoft.com/office/drawing/2014/main" id="{F0952C66-4D1A-4C4D-8BF3-23E1BFD8FC50}"/>
              </a:ext>
            </a:extLst>
          </p:cNvPr>
          <p:cNvSpPr txBox="1">
            <a:spLocks/>
          </p:cNvSpPr>
          <p:nvPr/>
        </p:nvSpPr>
        <p:spPr>
          <a:xfrm>
            <a:off x="326198" y="5775504"/>
            <a:ext cx="11438384" cy="449803"/>
          </a:xfrm>
          <a:prstGeom prst="rect">
            <a:avLst/>
          </a:prstGeom>
        </p:spPr>
        <p:txBody>
          <a:bodyPr vert="horz" wrap="square" lIns="0" tIns="0" rIns="0" bIns="0" rtlCol="0" anchor="ctr">
            <a:spAutoFit/>
          </a:bodyPr>
          <a:lstStyle>
            <a:lvl1pPr>
              <a:defRPr>
                <a:latin typeface="Arial" panose="020B0604020202020204" pitchFamily="34" charset="0"/>
                <a:ea typeface="+mj-ea"/>
                <a:cs typeface="Arial" panose="020B0604020202020204" pitchFamily="34" charset="0"/>
              </a:defRPr>
            </a:lvl1pPr>
          </a:lstStyle>
          <a:p>
            <a:pPr marL="16873" marR="6749" algn="ctr" defTabSz="1217706">
              <a:defRPr/>
            </a:pPr>
            <a:r>
              <a:rPr lang="en-US" sz="2923" kern="0" spc="-7" dirty="0">
                <a:solidFill>
                  <a:srgbClr val="003E7E"/>
                </a:solidFill>
                <a:latin typeface="Arial Black" panose="020B0A04020102020204" pitchFamily="34" charset="0"/>
              </a:rPr>
              <a:t>Deploying a Multifaceted Strategy to Create Value</a:t>
            </a:r>
            <a:endParaRPr lang="en-US" sz="2923" i="1" kern="0" spc="-7" dirty="0">
              <a:solidFill>
                <a:srgbClr val="003E7E"/>
              </a:solidFill>
            </a:endParaRPr>
          </a:p>
        </p:txBody>
      </p:sp>
      <p:pic>
        <p:nvPicPr>
          <p:cNvPr id="26" name="Picture 25" descr="A close up of a logo&#10;&#10;Description generated with high confidence">
            <a:extLst>
              <a:ext uri="{FF2B5EF4-FFF2-40B4-BE49-F238E27FC236}">
                <a16:creationId xmlns:a16="http://schemas.microsoft.com/office/drawing/2014/main" id="{A2CE1B1F-FF48-4C54-AC42-80F073634A23}"/>
              </a:ext>
            </a:extLst>
          </p:cNvPr>
          <p:cNvPicPr>
            <a:picLocks noChangeAspect="1"/>
          </p:cNvPicPr>
          <p:nvPr/>
        </p:nvPicPr>
        <p:blipFill rotWithShape="1">
          <a:blip r:embed="rId6">
            <a:extLst>
              <a:ext uri="{28A0092B-C50C-407E-A947-70E740481C1C}">
                <a14:useLocalDpi xmlns:a14="http://schemas.microsoft.com/office/drawing/2010/main" val="0"/>
              </a:ext>
            </a:extLst>
          </a:blip>
          <a:srcRect t="47067"/>
          <a:stretch/>
        </p:blipFill>
        <p:spPr>
          <a:xfrm rot="10800000">
            <a:off x="-24392" y="-58575"/>
            <a:ext cx="12210427" cy="498478"/>
          </a:xfrm>
          <a:prstGeom prst="rect">
            <a:avLst/>
          </a:prstGeom>
        </p:spPr>
      </p:pic>
      <p:pic>
        <p:nvPicPr>
          <p:cNvPr id="27" name="Picture 26" descr="A close up of a logo&#10;&#10;Description generated with high confidence">
            <a:extLst>
              <a:ext uri="{FF2B5EF4-FFF2-40B4-BE49-F238E27FC236}">
                <a16:creationId xmlns:a16="http://schemas.microsoft.com/office/drawing/2014/main" id="{879BBC9D-C687-4C30-B560-FDFC4636E366}"/>
              </a:ext>
            </a:extLst>
          </p:cNvPr>
          <p:cNvPicPr>
            <a:picLocks noChangeAspect="1"/>
          </p:cNvPicPr>
          <p:nvPr/>
        </p:nvPicPr>
        <p:blipFill rotWithShape="1">
          <a:blip r:embed="rId6">
            <a:extLst>
              <a:ext uri="{28A0092B-C50C-407E-A947-70E740481C1C}">
                <a14:useLocalDpi xmlns:a14="http://schemas.microsoft.com/office/drawing/2010/main" val="0"/>
              </a:ext>
            </a:extLst>
          </a:blip>
          <a:srcRect t="43958"/>
          <a:stretch/>
        </p:blipFill>
        <p:spPr>
          <a:xfrm>
            <a:off x="-19993" y="6250342"/>
            <a:ext cx="12220560" cy="705223"/>
          </a:xfrm>
          <a:prstGeom prst="rect">
            <a:avLst/>
          </a:prstGeom>
        </p:spPr>
      </p:pic>
      <p:pic>
        <p:nvPicPr>
          <p:cNvPr id="40" name="Picture 39">
            <a:extLst>
              <a:ext uri="{FF2B5EF4-FFF2-40B4-BE49-F238E27FC236}">
                <a16:creationId xmlns:a16="http://schemas.microsoft.com/office/drawing/2014/main" id="{9DC21B46-E0C4-4D3B-9172-95CB89974104}"/>
              </a:ext>
            </a:extLst>
          </p:cNvPr>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43972" y="4624201"/>
            <a:ext cx="3157029" cy="668065"/>
          </a:xfrm>
          <a:prstGeom prst="rect">
            <a:avLst/>
          </a:prstGeom>
        </p:spPr>
      </p:pic>
      <p:pic>
        <p:nvPicPr>
          <p:cNvPr id="41" name="Picture 40" descr="A picture containing object&#10;&#10;Description generated with high confidence">
            <a:extLst>
              <a:ext uri="{FF2B5EF4-FFF2-40B4-BE49-F238E27FC236}">
                <a16:creationId xmlns:a16="http://schemas.microsoft.com/office/drawing/2014/main" id="{72203306-6D29-483B-BE08-A0553F01AC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6540" y="977912"/>
            <a:ext cx="2869858" cy="842702"/>
          </a:xfrm>
          <a:prstGeom prst="rect">
            <a:avLst/>
          </a:prstGeom>
        </p:spPr>
      </p:pic>
      <p:sp>
        <p:nvSpPr>
          <p:cNvPr id="38" name="object 5">
            <a:extLst>
              <a:ext uri="{FF2B5EF4-FFF2-40B4-BE49-F238E27FC236}">
                <a16:creationId xmlns:a16="http://schemas.microsoft.com/office/drawing/2014/main" id="{49281216-1733-409E-990F-D1C086ED9615}"/>
              </a:ext>
            </a:extLst>
          </p:cNvPr>
          <p:cNvSpPr txBox="1">
            <a:spLocks/>
          </p:cNvSpPr>
          <p:nvPr/>
        </p:nvSpPr>
        <p:spPr>
          <a:xfrm>
            <a:off x="1240166" y="5180591"/>
            <a:ext cx="1744259" cy="286553"/>
          </a:xfrm>
          <a:prstGeom prst="rect">
            <a:avLst/>
          </a:prstGeom>
        </p:spPr>
        <p:txBody>
          <a:bodyPr vert="horz" wrap="square" lIns="0" tIns="0" rIns="0" bIns="0" rtlCol="0" anchor="ctr">
            <a:spAutoFit/>
          </a:bodyPr>
          <a:lstStyle>
            <a:lvl1pPr>
              <a:defRPr>
                <a:latin typeface="Arial" panose="020B0604020202020204" pitchFamily="34" charset="0"/>
                <a:ea typeface="+mj-ea"/>
                <a:cs typeface="Arial" panose="020B0604020202020204" pitchFamily="34" charset="0"/>
              </a:defRPr>
            </a:lvl1pPr>
          </a:lstStyle>
          <a:p>
            <a:pPr marL="16893" marR="6757" algn="ctr" defTabSz="1216215">
              <a:spcBef>
                <a:spcPts val="798"/>
              </a:spcBef>
              <a:spcAft>
                <a:spcPts val="798"/>
              </a:spcAft>
              <a:defRPr/>
            </a:pPr>
            <a:r>
              <a:rPr lang="en-US" sz="1862" b="1" kern="0" spc="-7" dirty="0">
                <a:solidFill>
                  <a:srgbClr val="6C6E73"/>
                </a:solidFill>
                <a:latin typeface="+mj-lt"/>
              </a:rPr>
              <a:t>In-Line Brands</a:t>
            </a:r>
            <a:endParaRPr lang="en-US" sz="1862" b="1" i="1" kern="0" spc="-7" dirty="0">
              <a:solidFill>
                <a:srgbClr val="6C6E73"/>
              </a:solidFill>
              <a:latin typeface="+mj-lt"/>
            </a:endParaRPr>
          </a:p>
        </p:txBody>
      </p:sp>
      <p:grpSp>
        <p:nvGrpSpPr>
          <p:cNvPr id="42" name="Group 41">
            <a:extLst>
              <a:ext uri="{FF2B5EF4-FFF2-40B4-BE49-F238E27FC236}">
                <a16:creationId xmlns:a16="http://schemas.microsoft.com/office/drawing/2014/main" id="{D6FDEA91-391F-401C-BF93-D321A6DD7691}"/>
              </a:ext>
            </a:extLst>
          </p:cNvPr>
          <p:cNvGrpSpPr/>
          <p:nvPr/>
        </p:nvGrpSpPr>
        <p:grpSpPr>
          <a:xfrm>
            <a:off x="11577001" y="6401552"/>
            <a:ext cx="383463" cy="452420"/>
            <a:chOff x="8645461" y="4730076"/>
            <a:chExt cx="333686" cy="376925"/>
          </a:xfrm>
        </p:grpSpPr>
        <p:sp>
          <p:nvSpPr>
            <p:cNvPr id="43" name="object 5">
              <a:extLst>
                <a:ext uri="{FF2B5EF4-FFF2-40B4-BE49-F238E27FC236}">
                  <a16:creationId xmlns:a16="http://schemas.microsoft.com/office/drawing/2014/main" id="{DCB5A9D3-0AAA-4272-9546-A84E1DF06983}"/>
                </a:ext>
              </a:extLst>
            </p:cNvPr>
            <p:cNvSpPr/>
            <p:nvPr/>
          </p:nvSpPr>
          <p:spPr>
            <a:xfrm>
              <a:off x="8645461" y="4898897"/>
              <a:ext cx="166687" cy="113398"/>
            </a:xfrm>
            <a:prstGeom prst="rect">
              <a:avLst/>
            </a:prstGeom>
            <a:blipFill>
              <a:blip r:embed="rId9"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4" name="object 6">
              <a:extLst>
                <a:ext uri="{FF2B5EF4-FFF2-40B4-BE49-F238E27FC236}">
                  <a16:creationId xmlns:a16="http://schemas.microsoft.com/office/drawing/2014/main" id="{CA18FF78-ECA6-4E2D-8CBE-93549F81A0BD}"/>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5" name="object 7">
              <a:extLst>
                <a:ext uri="{FF2B5EF4-FFF2-40B4-BE49-F238E27FC236}">
                  <a16:creationId xmlns:a16="http://schemas.microsoft.com/office/drawing/2014/main" id="{EB9052BF-BC0A-4738-BA17-15B05EC78C1C}"/>
                </a:ext>
              </a:extLst>
            </p:cNvPr>
            <p:cNvSpPr/>
            <p:nvPr/>
          </p:nvSpPr>
          <p:spPr>
            <a:xfrm>
              <a:off x="8812148" y="4823358"/>
              <a:ext cx="166725" cy="113423"/>
            </a:xfrm>
            <a:prstGeom prst="rect">
              <a:avLst/>
            </a:prstGeom>
            <a:blipFill>
              <a:blip r:embed="rId10"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6" name="object 8">
              <a:extLst>
                <a:ext uri="{FF2B5EF4-FFF2-40B4-BE49-F238E27FC236}">
                  <a16:creationId xmlns:a16="http://schemas.microsoft.com/office/drawing/2014/main" id="{977520EE-9A1C-4B88-97CC-4BD5A21F682C}"/>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7" name="object 9">
              <a:extLst>
                <a:ext uri="{FF2B5EF4-FFF2-40B4-BE49-F238E27FC236}">
                  <a16:creationId xmlns:a16="http://schemas.microsoft.com/office/drawing/2014/main" id="{C34FFAEA-144F-40A1-840A-6C2EA53D2FE8}"/>
                </a:ext>
              </a:extLst>
            </p:cNvPr>
            <p:cNvSpPr/>
            <p:nvPr/>
          </p:nvSpPr>
          <p:spPr>
            <a:xfrm>
              <a:off x="8645461" y="4730076"/>
              <a:ext cx="166687" cy="147154"/>
            </a:xfrm>
            <a:prstGeom prst="rect">
              <a:avLst/>
            </a:prstGeom>
            <a:blipFill>
              <a:blip r:embed="rId11"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8" name="object 10">
              <a:extLst>
                <a:ext uri="{FF2B5EF4-FFF2-40B4-BE49-F238E27FC236}">
                  <a16:creationId xmlns:a16="http://schemas.microsoft.com/office/drawing/2014/main" id="{240C7567-43CF-483A-BBFE-B2BDDFA8DA16}"/>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49" name="object 11">
              <a:extLst>
                <a:ext uri="{FF2B5EF4-FFF2-40B4-BE49-F238E27FC236}">
                  <a16:creationId xmlns:a16="http://schemas.microsoft.com/office/drawing/2014/main" id="{10FF85F2-9765-4214-A307-180F95010F97}"/>
                </a:ext>
              </a:extLst>
            </p:cNvPr>
            <p:cNvSpPr/>
            <p:nvPr/>
          </p:nvSpPr>
          <p:spPr>
            <a:xfrm>
              <a:off x="8812148" y="4959679"/>
              <a:ext cx="166725" cy="147180"/>
            </a:xfrm>
            <a:prstGeom prst="rect">
              <a:avLst/>
            </a:prstGeom>
            <a:blipFill>
              <a:blip r:embed="rId12"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50" name="object 12">
              <a:extLst>
                <a:ext uri="{FF2B5EF4-FFF2-40B4-BE49-F238E27FC236}">
                  <a16:creationId xmlns:a16="http://schemas.microsoft.com/office/drawing/2014/main" id="{BF6E7EDF-9361-4178-97D2-789A75ACBF42}"/>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grpSp>
      <p:pic>
        <p:nvPicPr>
          <p:cNvPr id="34" name="Picture 33" descr="A close up of a logo&#10;&#10;Description generated with high confidence">
            <a:extLst>
              <a:ext uri="{FF2B5EF4-FFF2-40B4-BE49-F238E27FC236}">
                <a16:creationId xmlns:a16="http://schemas.microsoft.com/office/drawing/2014/main" id="{565FFDD8-3CD3-4E3C-805D-B6ACF8D7E614}"/>
              </a:ext>
            </a:extLst>
          </p:cNvPr>
          <p:cNvPicPr>
            <a:picLocks noChangeAspect="1"/>
          </p:cNvPicPr>
          <p:nvPr/>
        </p:nvPicPr>
        <p:blipFill rotWithShape="1">
          <a:blip r:embed="rId6">
            <a:extLst>
              <a:ext uri="{28A0092B-C50C-407E-A947-70E740481C1C}">
                <a14:useLocalDpi xmlns:a14="http://schemas.microsoft.com/office/drawing/2010/main" val="0"/>
              </a:ext>
            </a:extLst>
          </a:blip>
          <a:srcRect l="30388" t="92281" r="28883" b="6573"/>
          <a:stretch/>
        </p:blipFill>
        <p:spPr>
          <a:xfrm rot="10800000">
            <a:off x="0" y="1427321"/>
            <a:ext cx="4369539" cy="92637"/>
          </a:xfrm>
          <a:prstGeom prst="rect">
            <a:avLst/>
          </a:prstGeom>
        </p:spPr>
      </p:pic>
      <p:pic>
        <p:nvPicPr>
          <p:cNvPr id="36" name="Picture 35" descr="A picture containing logo&#10;&#10;Description automatically generated">
            <a:extLst>
              <a:ext uri="{FF2B5EF4-FFF2-40B4-BE49-F238E27FC236}">
                <a16:creationId xmlns:a16="http://schemas.microsoft.com/office/drawing/2014/main" id="{B1D3BE39-EE90-492E-9630-9768EE7A39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1807" y="1878413"/>
            <a:ext cx="1896710" cy="651658"/>
          </a:xfrm>
          <a:prstGeom prst="rect">
            <a:avLst/>
          </a:prstGeom>
        </p:spPr>
      </p:pic>
      <p:pic>
        <p:nvPicPr>
          <p:cNvPr id="2" name="Picture 1" descr="A close-up of a black and blue sign&#10;&#10;AI-generated content may be incorrect.">
            <a:extLst>
              <a:ext uri="{FF2B5EF4-FFF2-40B4-BE49-F238E27FC236}">
                <a16:creationId xmlns:a16="http://schemas.microsoft.com/office/drawing/2014/main" id="{CF35449F-810F-4558-7DD7-C7CDD12869D1}"/>
              </a:ext>
            </a:extLst>
          </p:cNvPr>
          <p:cNvPicPr>
            <a:picLocks noChangeAspect="1"/>
          </p:cNvPicPr>
          <p:nvPr/>
        </p:nvPicPr>
        <p:blipFill>
          <a:blip r:embed="rId14">
            <a:extLst>
              <a:ext uri="{28A0092B-C50C-407E-A947-70E740481C1C}">
                <a14:useLocalDpi xmlns:a14="http://schemas.microsoft.com/office/drawing/2010/main" val="0"/>
              </a:ext>
            </a:extLst>
          </a:blip>
          <a:srcRect l="1789" t="3512" b="24020"/>
          <a:stretch>
            <a:fillRect/>
          </a:stretch>
        </p:blipFill>
        <p:spPr>
          <a:xfrm>
            <a:off x="6202131" y="1399565"/>
            <a:ext cx="2461360" cy="942153"/>
          </a:xfrm>
          <a:prstGeom prst="rect">
            <a:avLst/>
          </a:prstGeom>
        </p:spPr>
      </p:pic>
      <p:cxnSp>
        <p:nvCxnSpPr>
          <p:cNvPr id="3" name="Straight Connector 2">
            <a:extLst>
              <a:ext uri="{FF2B5EF4-FFF2-40B4-BE49-F238E27FC236}">
                <a16:creationId xmlns:a16="http://schemas.microsoft.com/office/drawing/2014/main" id="{083B18AD-4AE1-B9F0-E021-A44D0991A97D}"/>
              </a:ext>
            </a:extLst>
          </p:cNvPr>
          <p:cNvCxnSpPr>
            <a:cxnSpLocks/>
          </p:cNvCxnSpPr>
          <p:nvPr/>
        </p:nvCxnSpPr>
        <p:spPr>
          <a:xfrm>
            <a:off x="7437271" y="2396905"/>
            <a:ext cx="0" cy="621727"/>
          </a:xfrm>
          <a:prstGeom prst="line">
            <a:avLst/>
          </a:prstGeom>
          <a:ln w="19050">
            <a:solidFill>
              <a:srgbClr val="8FA4BE"/>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3C74AF9-571B-837A-ABC5-271EE48F1BD4}"/>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25</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529036"/>
      </p:ext>
    </p:extLst>
  </p:cSld>
  <p:clrMapOvr>
    <a:masterClrMapping/>
  </p:clrMapOvr>
  <p:transition spd="slow">
    <p:cover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132AEDD0-6D86-44DA-BE6E-466152F2FFFD}"/>
              </a:ext>
            </a:extLst>
          </p:cNvPr>
          <p:cNvSpPr/>
          <p:nvPr/>
        </p:nvSpPr>
        <p:spPr>
          <a:xfrm>
            <a:off x="-949" y="-48908"/>
            <a:ext cx="12199426" cy="6906909"/>
          </a:xfrm>
          <a:prstGeom prst="rect">
            <a:avLst/>
          </a:prstGeom>
          <a:blipFill dpi="0" rotWithShape="1">
            <a:blip r:embed="rId3" cstate="print">
              <a:alphaModFix amt="35000"/>
              <a:extLst>
                <a:ext uri="{28A0092B-C50C-407E-A947-70E740481C1C}">
                  <a14:useLocalDpi xmlns:a14="http://schemas.microsoft.com/office/drawing/2010/main" val="0"/>
                </a:ext>
              </a:extLst>
            </a:blip>
            <a:srcRect/>
            <a:stretch>
              <a:fillRect/>
            </a:stretch>
          </a:blipFill>
        </p:spPr>
        <p:txBody>
          <a:bodyPr wrap="square" lIns="0" tIns="0" rIns="0" bIns="0" rtlCol="0"/>
          <a:lstStyle/>
          <a:p>
            <a:pPr defTabSz="1217706">
              <a:defRPr/>
            </a:pPr>
            <a:endParaRPr sz="2397" dirty="0">
              <a:solidFill>
                <a:prstClr val="black"/>
              </a:solidFill>
              <a:latin typeface="Calibri"/>
            </a:endParaRPr>
          </a:p>
        </p:txBody>
      </p:sp>
      <p:sp>
        <p:nvSpPr>
          <p:cNvPr id="8" name="object 6"/>
          <p:cNvSpPr/>
          <p:nvPr/>
        </p:nvSpPr>
        <p:spPr>
          <a:xfrm>
            <a:off x="8107334" y="3196043"/>
            <a:ext cx="3741880" cy="1458699"/>
          </a:xfrm>
          <a:custGeom>
            <a:avLst/>
            <a:gdLst/>
            <a:ahLst/>
            <a:cxnLst/>
            <a:rect l="l" t="t" r="r" b="b"/>
            <a:pathLst>
              <a:path w="2809875" h="1095375">
                <a:moveTo>
                  <a:pt x="2809532" y="0"/>
                </a:moveTo>
                <a:lnTo>
                  <a:pt x="331355" y="0"/>
                </a:lnTo>
                <a:lnTo>
                  <a:pt x="0" y="547496"/>
                </a:lnTo>
                <a:lnTo>
                  <a:pt x="331355" y="1094981"/>
                </a:lnTo>
                <a:lnTo>
                  <a:pt x="2809532" y="1094981"/>
                </a:lnTo>
                <a:lnTo>
                  <a:pt x="2809532" y="0"/>
                </a:lnTo>
                <a:close/>
              </a:path>
            </a:pathLst>
          </a:custGeom>
          <a:solidFill>
            <a:srgbClr val="87C4FF"/>
          </a:solidFill>
        </p:spPr>
        <p:txBody>
          <a:bodyPr wrap="square" lIns="0" tIns="0" rIns="0" bIns="0" rtlCol="0"/>
          <a:lstStyle/>
          <a:p>
            <a:pPr defTabSz="1217706">
              <a:defRPr/>
            </a:pPr>
            <a:endParaRPr sz="2397" dirty="0">
              <a:solidFill>
                <a:prstClr val="black"/>
              </a:solidFill>
              <a:latin typeface="Calibri"/>
            </a:endParaRPr>
          </a:p>
        </p:txBody>
      </p:sp>
      <p:sp>
        <p:nvSpPr>
          <p:cNvPr id="9" name="object 7"/>
          <p:cNvSpPr txBox="1"/>
          <p:nvPr/>
        </p:nvSpPr>
        <p:spPr>
          <a:xfrm>
            <a:off x="8813711" y="3378907"/>
            <a:ext cx="2964874" cy="1102866"/>
          </a:xfrm>
          <a:prstGeom prst="rect">
            <a:avLst/>
          </a:prstGeom>
        </p:spPr>
        <p:txBody>
          <a:bodyPr vert="horz" wrap="square" lIns="0" tIns="0" rIns="0" bIns="0" rtlCol="0">
            <a:spAutoFit/>
          </a:bodyPr>
          <a:lstStyle/>
          <a:p>
            <a:pPr marL="16913" defTabSz="1217706">
              <a:lnSpc>
                <a:spcPts val="4308"/>
              </a:lnSpc>
              <a:defRPr/>
            </a:pPr>
            <a:r>
              <a:rPr sz="3596" b="1" spc="-200" dirty="0">
                <a:solidFill>
                  <a:srgbClr val="003E7E"/>
                </a:solidFill>
                <a:latin typeface="Arial Black" panose="020B0A04020102020204" pitchFamily="34" charset="0"/>
                <a:cs typeface="Gotham Ultra"/>
              </a:rPr>
              <a:t>PRODUCT</a:t>
            </a:r>
            <a:endParaRPr sz="3596" spc="-200" dirty="0">
              <a:solidFill>
                <a:srgbClr val="003E7E"/>
              </a:solidFill>
              <a:latin typeface="Arial Black" panose="020B0A04020102020204" pitchFamily="34" charset="0"/>
              <a:cs typeface="Gotham Ultra"/>
            </a:endParaRPr>
          </a:p>
          <a:p>
            <a:pPr marL="16913" defTabSz="1217706">
              <a:lnSpc>
                <a:spcPts val="4308"/>
              </a:lnSpc>
              <a:defRPr/>
            </a:pPr>
            <a:r>
              <a:rPr sz="3596" b="1" spc="-200" dirty="0">
                <a:solidFill>
                  <a:srgbClr val="003E7E"/>
                </a:solidFill>
                <a:latin typeface="Arial Black" panose="020B0A04020102020204" pitchFamily="34" charset="0"/>
                <a:cs typeface="Gotham Ultra"/>
              </a:rPr>
              <a:t>PORTFOLIO</a:t>
            </a:r>
            <a:endParaRPr sz="3596" spc="-200" dirty="0">
              <a:solidFill>
                <a:srgbClr val="003E7E"/>
              </a:solidFill>
              <a:latin typeface="Arial Black" panose="020B0A04020102020204" pitchFamily="34" charset="0"/>
              <a:cs typeface="Gotham Ultra"/>
            </a:endParaRPr>
          </a:p>
        </p:txBody>
      </p:sp>
      <p:sp>
        <p:nvSpPr>
          <p:cNvPr id="10" name="object 8"/>
          <p:cNvSpPr/>
          <p:nvPr/>
        </p:nvSpPr>
        <p:spPr>
          <a:xfrm>
            <a:off x="7517" y="1579908"/>
            <a:ext cx="8083307" cy="4690669"/>
          </a:xfrm>
          <a:custGeom>
            <a:avLst/>
            <a:gdLst/>
            <a:ahLst/>
            <a:cxnLst/>
            <a:rect l="l" t="t" r="r" b="b"/>
            <a:pathLst>
              <a:path w="6069965" h="3522345">
                <a:moveTo>
                  <a:pt x="0" y="3522179"/>
                </a:moveTo>
                <a:lnTo>
                  <a:pt x="5094490" y="3522179"/>
                </a:lnTo>
                <a:lnTo>
                  <a:pt x="5134479" y="3520563"/>
                </a:lnTo>
                <a:lnTo>
                  <a:pt x="5173577" y="3515798"/>
                </a:lnTo>
                <a:lnTo>
                  <a:pt x="5211660" y="3508009"/>
                </a:lnTo>
                <a:lnTo>
                  <a:pt x="5248601" y="3497322"/>
                </a:lnTo>
                <a:lnTo>
                  <a:pt x="5284276" y="3483863"/>
                </a:lnTo>
                <a:lnTo>
                  <a:pt x="5351324" y="3449128"/>
                </a:lnTo>
                <a:lnTo>
                  <a:pt x="5411799" y="3404809"/>
                </a:lnTo>
                <a:lnTo>
                  <a:pt x="5464698" y="3351910"/>
                </a:lnTo>
                <a:lnTo>
                  <a:pt x="5509017" y="3291435"/>
                </a:lnTo>
                <a:lnTo>
                  <a:pt x="5543752" y="3224387"/>
                </a:lnTo>
                <a:lnTo>
                  <a:pt x="5557211" y="3188712"/>
                </a:lnTo>
                <a:lnTo>
                  <a:pt x="5567898" y="3151770"/>
                </a:lnTo>
                <a:lnTo>
                  <a:pt x="5575687" y="3113688"/>
                </a:lnTo>
                <a:lnTo>
                  <a:pt x="5580452" y="3074589"/>
                </a:lnTo>
                <a:lnTo>
                  <a:pt x="5582069" y="3034601"/>
                </a:lnTo>
                <a:lnTo>
                  <a:pt x="5582069" y="2253741"/>
                </a:lnTo>
                <a:lnTo>
                  <a:pt x="5583685" y="2213753"/>
                </a:lnTo>
                <a:lnTo>
                  <a:pt x="5588450" y="2174655"/>
                </a:lnTo>
                <a:lnTo>
                  <a:pt x="5596239" y="2136572"/>
                </a:lnTo>
                <a:lnTo>
                  <a:pt x="5606926" y="2099631"/>
                </a:lnTo>
                <a:lnTo>
                  <a:pt x="5620385" y="2063956"/>
                </a:lnTo>
                <a:lnTo>
                  <a:pt x="5655120" y="1996908"/>
                </a:lnTo>
                <a:lnTo>
                  <a:pt x="5699439" y="1936432"/>
                </a:lnTo>
                <a:lnTo>
                  <a:pt x="5752338" y="1883533"/>
                </a:lnTo>
                <a:lnTo>
                  <a:pt x="5812813" y="1839215"/>
                </a:lnTo>
                <a:lnTo>
                  <a:pt x="5879861" y="1804480"/>
                </a:lnTo>
                <a:lnTo>
                  <a:pt x="5915536" y="1791021"/>
                </a:lnTo>
                <a:lnTo>
                  <a:pt x="5952478" y="1780334"/>
                </a:lnTo>
                <a:lnTo>
                  <a:pt x="5990560" y="1772545"/>
                </a:lnTo>
                <a:lnTo>
                  <a:pt x="6029659" y="1767779"/>
                </a:lnTo>
                <a:lnTo>
                  <a:pt x="6069647" y="1766163"/>
                </a:lnTo>
                <a:lnTo>
                  <a:pt x="6069647" y="1756016"/>
                </a:lnTo>
                <a:lnTo>
                  <a:pt x="6029659" y="1754400"/>
                </a:lnTo>
                <a:lnTo>
                  <a:pt x="5990560" y="1749634"/>
                </a:lnTo>
                <a:lnTo>
                  <a:pt x="5952478" y="1741846"/>
                </a:lnTo>
                <a:lnTo>
                  <a:pt x="5915536" y="1731160"/>
                </a:lnTo>
                <a:lnTo>
                  <a:pt x="5879861" y="1717701"/>
                </a:lnTo>
                <a:lnTo>
                  <a:pt x="5812813" y="1682967"/>
                </a:lnTo>
                <a:lnTo>
                  <a:pt x="5752338" y="1638650"/>
                </a:lnTo>
                <a:lnTo>
                  <a:pt x="5699439" y="1585752"/>
                </a:lnTo>
                <a:lnTo>
                  <a:pt x="5655120" y="1525277"/>
                </a:lnTo>
                <a:lnTo>
                  <a:pt x="5620385" y="1458229"/>
                </a:lnTo>
                <a:lnTo>
                  <a:pt x="5606926" y="1422553"/>
                </a:lnTo>
                <a:lnTo>
                  <a:pt x="5596239" y="1385611"/>
                </a:lnTo>
                <a:lnTo>
                  <a:pt x="5588450" y="1347527"/>
                </a:lnTo>
                <a:lnTo>
                  <a:pt x="5583685" y="1308428"/>
                </a:lnTo>
                <a:lnTo>
                  <a:pt x="5582069" y="1268437"/>
                </a:lnTo>
                <a:lnTo>
                  <a:pt x="5582069" y="487578"/>
                </a:lnTo>
                <a:lnTo>
                  <a:pt x="5580452" y="447589"/>
                </a:lnTo>
                <a:lnTo>
                  <a:pt x="5575687" y="408491"/>
                </a:lnTo>
                <a:lnTo>
                  <a:pt x="5567898" y="370408"/>
                </a:lnTo>
                <a:lnTo>
                  <a:pt x="5557211" y="333467"/>
                </a:lnTo>
                <a:lnTo>
                  <a:pt x="5543752" y="297792"/>
                </a:lnTo>
                <a:lnTo>
                  <a:pt x="5509017" y="230744"/>
                </a:lnTo>
                <a:lnTo>
                  <a:pt x="5464698" y="170269"/>
                </a:lnTo>
                <a:lnTo>
                  <a:pt x="5411799" y="117370"/>
                </a:lnTo>
                <a:lnTo>
                  <a:pt x="5351324" y="73051"/>
                </a:lnTo>
                <a:lnTo>
                  <a:pt x="5284276" y="38316"/>
                </a:lnTo>
                <a:lnTo>
                  <a:pt x="5248601" y="24857"/>
                </a:lnTo>
                <a:lnTo>
                  <a:pt x="5211660" y="14170"/>
                </a:lnTo>
                <a:lnTo>
                  <a:pt x="5173577" y="6381"/>
                </a:lnTo>
                <a:lnTo>
                  <a:pt x="5134479" y="1616"/>
                </a:lnTo>
                <a:lnTo>
                  <a:pt x="5094490" y="0"/>
                </a:lnTo>
                <a:lnTo>
                  <a:pt x="0" y="0"/>
                </a:lnTo>
              </a:path>
            </a:pathLst>
          </a:custGeom>
          <a:ln w="28676">
            <a:solidFill>
              <a:srgbClr val="87C4FF"/>
            </a:solidFill>
          </a:ln>
        </p:spPr>
        <p:txBody>
          <a:bodyPr wrap="square" lIns="0" tIns="0" rIns="0" bIns="0" rtlCol="0"/>
          <a:lstStyle/>
          <a:p>
            <a:pPr defTabSz="1217706">
              <a:defRPr/>
            </a:pPr>
            <a:endParaRPr sz="2397" dirty="0">
              <a:solidFill>
                <a:prstClr val="black"/>
              </a:solidFill>
              <a:latin typeface="Calibri"/>
            </a:endParaRPr>
          </a:p>
        </p:txBody>
      </p:sp>
      <p:sp>
        <p:nvSpPr>
          <p:cNvPr id="18" name="object 16"/>
          <p:cNvSpPr/>
          <p:nvPr/>
        </p:nvSpPr>
        <p:spPr>
          <a:xfrm>
            <a:off x="8056174" y="3872258"/>
            <a:ext cx="105703" cy="106548"/>
          </a:xfrm>
          <a:custGeom>
            <a:avLst/>
            <a:gdLst/>
            <a:ahLst/>
            <a:cxnLst/>
            <a:rect l="l" t="t" r="r" b="b"/>
            <a:pathLst>
              <a:path w="79375" h="80010">
                <a:moveTo>
                  <a:pt x="45561" y="0"/>
                </a:moveTo>
                <a:lnTo>
                  <a:pt x="29139" y="1796"/>
                </a:lnTo>
                <a:lnTo>
                  <a:pt x="15850" y="7472"/>
                </a:lnTo>
                <a:lnTo>
                  <a:pt x="6026" y="16306"/>
                </a:lnTo>
                <a:lnTo>
                  <a:pt x="0" y="27575"/>
                </a:lnTo>
                <a:lnTo>
                  <a:pt x="945" y="45284"/>
                </a:lnTo>
                <a:lnTo>
                  <a:pt x="5515" y="59436"/>
                </a:lnTo>
                <a:lnTo>
                  <a:pt x="13077" y="69962"/>
                </a:lnTo>
                <a:lnTo>
                  <a:pt x="22998" y="76794"/>
                </a:lnTo>
                <a:lnTo>
                  <a:pt x="34645" y="79863"/>
                </a:lnTo>
                <a:lnTo>
                  <a:pt x="50042" y="77649"/>
                </a:lnTo>
                <a:lnTo>
                  <a:pt x="62708" y="71316"/>
                </a:lnTo>
                <a:lnTo>
                  <a:pt x="72066" y="61668"/>
                </a:lnTo>
                <a:lnTo>
                  <a:pt x="77540" y="49506"/>
                </a:lnTo>
                <a:lnTo>
                  <a:pt x="78753" y="39704"/>
                </a:lnTo>
                <a:lnTo>
                  <a:pt x="76220" y="25605"/>
                </a:lnTo>
                <a:lnTo>
                  <a:pt x="69233" y="13677"/>
                </a:lnTo>
                <a:lnTo>
                  <a:pt x="58708" y="4836"/>
                </a:lnTo>
                <a:lnTo>
                  <a:pt x="45561" y="0"/>
                </a:lnTo>
                <a:close/>
              </a:path>
            </a:pathLst>
          </a:custGeom>
          <a:solidFill>
            <a:srgbClr val="061D39"/>
          </a:solidFill>
        </p:spPr>
        <p:txBody>
          <a:bodyPr wrap="square" lIns="0" tIns="0" rIns="0" bIns="0" rtlCol="0"/>
          <a:lstStyle/>
          <a:p>
            <a:pPr defTabSz="1217706">
              <a:defRPr/>
            </a:pPr>
            <a:endParaRPr sz="2397" dirty="0">
              <a:solidFill>
                <a:prstClr val="black"/>
              </a:solidFill>
              <a:latin typeface="Calibri"/>
            </a:endParaRPr>
          </a:p>
        </p:txBody>
      </p:sp>
      <p:sp>
        <p:nvSpPr>
          <p:cNvPr id="19" name="object 17"/>
          <p:cNvSpPr/>
          <p:nvPr/>
        </p:nvSpPr>
        <p:spPr>
          <a:xfrm>
            <a:off x="8056174" y="3872258"/>
            <a:ext cx="105703" cy="106548"/>
          </a:xfrm>
          <a:custGeom>
            <a:avLst/>
            <a:gdLst/>
            <a:ahLst/>
            <a:cxnLst/>
            <a:rect l="l" t="t" r="r" b="b"/>
            <a:pathLst>
              <a:path w="79375" h="80010">
                <a:moveTo>
                  <a:pt x="78753" y="39704"/>
                </a:moveTo>
                <a:lnTo>
                  <a:pt x="76220" y="25605"/>
                </a:lnTo>
                <a:lnTo>
                  <a:pt x="69233" y="13677"/>
                </a:lnTo>
                <a:lnTo>
                  <a:pt x="58708" y="4836"/>
                </a:lnTo>
                <a:lnTo>
                  <a:pt x="45561" y="0"/>
                </a:lnTo>
                <a:lnTo>
                  <a:pt x="29139" y="1796"/>
                </a:lnTo>
                <a:lnTo>
                  <a:pt x="15850" y="7472"/>
                </a:lnTo>
                <a:lnTo>
                  <a:pt x="6026" y="16306"/>
                </a:lnTo>
                <a:lnTo>
                  <a:pt x="0" y="27575"/>
                </a:lnTo>
                <a:lnTo>
                  <a:pt x="945" y="45284"/>
                </a:lnTo>
                <a:lnTo>
                  <a:pt x="5515" y="59436"/>
                </a:lnTo>
                <a:lnTo>
                  <a:pt x="13077" y="69962"/>
                </a:lnTo>
                <a:lnTo>
                  <a:pt x="22998" y="76794"/>
                </a:lnTo>
                <a:lnTo>
                  <a:pt x="34645" y="79863"/>
                </a:lnTo>
                <a:lnTo>
                  <a:pt x="50042" y="77649"/>
                </a:lnTo>
                <a:lnTo>
                  <a:pt x="62708" y="71316"/>
                </a:lnTo>
                <a:lnTo>
                  <a:pt x="72066" y="61668"/>
                </a:lnTo>
                <a:lnTo>
                  <a:pt x="77540" y="49506"/>
                </a:lnTo>
                <a:lnTo>
                  <a:pt x="78753" y="39704"/>
                </a:lnTo>
                <a:close/>
              </a:path>
            </a:pathLst>
          </a:custGeom>
          <a:ln w="12700">
            <a:solidFill>
              <a:srgbClr val="FFFFFF"/>
            </a:solidFill>
          </a:ln>
        </p:spPr>
        <p:txBody>
          <a:bodyPr wrap="square" lIns="0" tIns="0" rIns="0" bIns="0" rtlCol="0"/>
          <a:lstStyle/>
          <a:p>
            <a:pPr defTabSz="1217706">
              <a:defRPr/>
            </a:pPr>
            <a:endParaRPr sz="2397" dirty="0">
              <a:solidFill>
                <a:prstClr val="black"/>
              </a:solidFill>
              <a:latin typeface="Calibri"/>
            </a:endParaRPr>
          </a:p>
        </p:txBody>
      </p:sp>
      <p:grpSp>
        <p:nvGrpSpPr>
          <p:cNvPr id="5" name="Group 4">
            <a:extLst>
              <a:ext uri="{FF2B5EF4-FFF2-40B4-BE49-F238E27FC236}">
                <a16:creationId xmlns:a16="http://schemas.microsoft.com/office/drawing/2014/main" id="{8E6D1ABA-8E0A-4095-B0C9-47C5E0F25831}"/>
              </a:ext>
            </a:extLst>
          </p:cNvPr>
          <p:cNvGrpSpPr/>
          <p:nvPr/>
        </p:nvGrpSpPr>
        <p:grpSpPr>
          <a:xfrm>
            <a:off x="590884" y="2104647"/>
            <a:ext cx="2156305" cy="1706745"/>
            <a:chOff x="600085" y="1545907"/>
            <a:chExt cx="1619225" cy="1281639"/>
          </a:xfrm>
        </p:grpSpPr>
        <p:sp>
          <p:nvSpPr>
            <p:cNvPr id="17" name="object 15"/>
            <p:cNvSpPr txBox="1"/>
            <p:nvPr/>
          </p:nvSpPr>
          <p:spPr>
            <a:xfrm>
              <a:off x="600085" y="2374941"/>
              <a:ext cx="1619225" cy="452605"/>
            </a:xfrm>
            <a:prstGeom prst="rect">
              <a:avLst/>
            </a:prstGeom>
          </p:spPr>
          <p:txBody>
            <a:bodyPr vert="horz" wrap="square" lIns="0" tIns="0" rIns="0" bIns="0" rtlCol="0">
              <a:spAutoFit/>
            </a:bodyPr>
            <a:lstStyle/>
            <a:p>
              <a:pPr marL="16913" defTabSz="1217706">
                <a:lnSpc>
                  <a:spcPts val="2916"/>
                </a:lnSpc>
                <a:defRPr/>
              </a:pPr>
              <a:r>
                <a:rPr sz="2663" b="1" spc="140" dirty="0">
                  <a:solidFill>
                    <a:srgbClr val="003E7E"/>
                  </a:solidFill>
                  <a:latin typeface="Arial" panose="020B0604020202020204" pitchFamily="34" charset="0"/>
                  <a:cs typeface="Arial" panose="020B0604020202020204" pitchFamily="34" charset="0"/>
                </a:rPr>
                <a:t>EX</a:t>
              </a:r>
              <a:r>
                <a:rPr sz="2663" b="1" spc="-60" dirty="0">
                  <a:solidFill>
                    <a:srgbClr val="003E7E"/>
                  </a:solidFill>
                  <a:latin typeface="Arial" panose="020B0604020202020204" pitchFamily="34" charset="0"/>
                  <a:cs typeface="Arial" panose="020B0604020202020204" pitchFamily="34" charset="0"/>
                </a:rPr>
                <a:t>P</a:t>
              </a:r>
              <a:r>
                <a:rPr sz="2663" b="1" spc="140" dirty="0">
                  <a:solidFill>
                    <a:srgbClr val="003E7E"/>
                  </a:solidFill>
                  <a:latin typeface="Arial" panose="020B0604020202020204" pitchFamily="34" charset="0"/>
                  <a:cs typeface="Arial" panose="020B0604020202020204" pitchFamily="34" charset="0"/>
                </a:rPr>
                <a:t>AND</a:t>
              </a:r>
              <a:endParaRPr sz="2663" dirty="0">
                <a:solidFill>
                  <a:srgbClr val="003E7E"/>
                </a:solidFill>
                <a:latin typeface="Arial" panose="020B0604020202020204" pitchFamily="34" charset="0"/>
                <a:cs typeface="Arial" panose="020B0604020202020204" pitchFamily="34" charset="0"/>
              </a:endParaRPr>
            </a:p>
            <a:p>
              <a:pPr marL="16913" defTabSz="1217706">
                <a:lnSpc>
                  <a:spcPts val="1798"/>
                </a:lnSpc>
                <a:defRPr/>
              </a:pPr>
              <a:r>
                <a:rPr sz="1731" i="1" spc="87" dirty="0">
                  <a:solidFill>
                    <a:srgbClr val="1663C5"/>
                  </a:solidFill>
                  <a:latin typeface="Arial" panose="020B0604020202020204" pitchFamily="34" charset="0"/>
                  <a:cs typeface="Arial" panose="020B0604020202020204" pitchFamily="34" charset="0"/>
                </a:rPr>
                <a:t>Existin</a:t>
              </a:r>
              <a:r>
                <a:rPr sz="1731" i="1" dirty="0">
                  <a:solidFill>
                    <a:srgbClr val="1663C5"/>
                  </a:solidFill>
                  <a:latin typeface="Arial" panose="020B0604020202020204" pitchFamily="34" charset="0"/>
                  <a:cs typeface="Arial" panose="020B0604020202020204" pitchFamily="34" charset="0"/>
                </a:rPr>
                <a:t>g</a:t>
              </a:r>
              <a:r>
                <a:rPr sz="1731" i="1" spc="173" dirty="0">
                  <a:solidFill>
                    <a:srgbClr val="1663C5"/>
                  </a:solidFill>
                  <a:latin typeface="Arial" panose="020B0604020202020204" pitchFamily="34" charset="0"/>
                  <a:cs typeface="Arial" panose="020B0604020202020204" pitchFamily="34" charset="0"/>
                </a:rPr>
                <a:t> </a:t>
              </a:r>
              <a:r>
                <a:rPr sz="1731" i="1" spc="87" dirty="0">
                  <a:solidFill>
                    <a:srgbClr val="1663C5"/>
                  </a:solidFill>
                  <a:latin typeface="Arial" panose="020B0604020202020204" pitchFamily="34" charset="0"/>
                  <a:cs typeface="Arial" panose="020B0604020202020204" pitchFamily="34" charset="0"/>
                </a:rPr>
                <a:t>Products</a:t>
              </a:r>
              <a:endParaRPr sz="1731" dirty="0">
                <a:solidFill>
                  <a:prstClr val="black"/>
                </a:solidFill>
                <a:latin typeface="Arial" panose="020B0604020202020204" pitchFamily="34" charset="0"/>
                <a:cs typeface="Arial" panose="020B0604020202020204" pitchFamily="34" charset="0"/>
              </a:endParaRPr>
            </a:p>
          </p:txBody>
        </p:sp>
        <p:sp>
          <p:nvSpPr>
            <p:cNvPr id="20" name="object 26"/>
            <p:cNvSpPr/>
            <p:nvPr/>
          </p:nvSpPr>
          <p:spPr>
            <a:xfrm>
              <a:off x="793863" y="1545907"/>
              <a:ext cx="661670" cy="661670"/>
            </a:xfrm>
            <a:custGeom>
              <a:avLst/>
              <a:gdLst/>
              <a:ahLst/>
              <a:cxnLst/>
              <a:rect l="l" t="t" r="r" b="b"/>
              <a:pathLst>
                <a:path w="661670" h="661670">
                  <a:moveTo>
                    <a:pt x="0" y="458038"/>
                  </a:moveTo>
                  <a:lnTo>
                    <a:pt x="0" y="661479"/>
                  </a:lnTo>
                  <a:lnTo>
                    <a:pt x="203453" y="661479"/>
                  </a:lnTo>
                  <a:lnTo>
                    <a:pt x="190944" y="648970"/>
                  </a:lnTo>
                  <a:lnTo>
                    <a:pt x="12509" y="648970"/>
                  </a:lnTo>
                  <a:lnTo>
                    <a:pt x="12509" y="488226"/>
                  </a:lnTo>
                  <a:lnTo>
                    <a:pt x="30196" y="488226"/>
                  </a:lnTo>
                  <a:lnTo>
                    <a:pt x="0" y="458038"/>
                  </a:lnTo>
                  <a:close/>
                </a:path>
                <a:path w="661670" h="661670">
                  <a:moveTo>
                    <a:pt x="348437" y="445249"/>
                  </a:moveTo>
                  <a:lnTo>
                    <a:pt x="330746" y="445249"/>
                  </a:lnTo>
                  <a:lnTo>
                    <a:pt x="502500" y="617004"/>
                  </a:lnTo>
                  <a:lnTo>
                    <a:pt x="458025" y="661479"/>
                  </a:lnTo>
                  <a:lnTo>
                    <a:pt x="661479" y="661479"/>
                  </a:lnTo>
                  <a:lnTo>
                    <a:pt x="661479" y="648970"/>
                  </a:lnTo>
                  <a:lnTo>
                    <a:pt x="488213" y="648970"/>
                  </a:lnTo>
                  <a:lnTo>
                    <a:pt x="520191" y="617004"/>
                  </a:lnTo>
                  <a:lnTo>
                    <a:pt x="348437" y="445249"/>
                  </a:lnTo>
                  <a:close/>
                </a:path>
                <a:path w="661670" h="661670">
                  <a:moveTo>
                    <a:pt x="330746" y="427558"/>
                  </a:moveTo>
                  <a:lnTo>
                    <a:pt x="141300" y="617004"/>
                  </a:lnTo>
                  <a:lnTo>
                    <a:pt x="173266" y="648970"/>
                  </a:lnTo>
                  <a:lnTo>
                    <a:pt x="190944" y="648970"/>
                  </a:lnTo>
                  <a:lnTo>
                    <a:pt x="158978" y="617004"/>
                  </a:lnTo>
                  <a:lnTo>
                    <a:pt x="330746" y="445249"/>
                  </a:lnTo>
                  <a:lnTo>
                    <a:pt x="348437" y="445249"/>
                  </a:lnTo>
                  <a:lnTo>
                    <a:pt x="330746" y="427558"/>
                  </a:lnTo>
                  <a:close/>
                </a:path>
                <a:path w="661670" h="661670">
                  <a:moveTo>
                    <a:pt x="661479" y="488226"/>
                  </a:moveTo>
                  <a:lnTo>
                    <a:pt x="648969" y="488226"/>
                  </a:lnTo>
                  <a:lnTo>
                    <a:pt x="648969" y="648970"/>
                  </a:lnTo>
                  <a:lnTo>
                    <a:pt x="661479" y="648970"/>
                  </a:lnTo>
                  <a:lnTo>
                    <a:pt x="661479" y="488226"/>
                  </a:lnTo>
                  <a:close/>
                </a:path>
                <a:path w="661670" h="661670">
                  <a:moveTo>
                    <a:pt x="30196" y="488226"/>
                  </a:moveTo>
                  <a:lnTo>
                    <a:pt x="12509" y="488226"/>
                  </a:lnTo>
                  <a:lnTo>
                    <a:pt x="44475" y="520179"/>
                  </a:lnTo>
                  <a:lnTo>
                    <a:pt x="62153" y="502500"/>
                  </a:lnTo>
                  <a:lnTo>
                    <a:pt x="44475" y="502500"/>
                  </a:lnTo>
                  <a:lnTo>
                    <a:pt x="30196" y="488226"/>
                  </a:lnTo>
                  <a:close/>
                </a:path>
                <a:path w="661670" h="661670">
                  <a:moveTo>
                    <a:pt x="617016" y="141287"/>
                  </a:moveTo>
                  <a:lnTo>
                    <a:pt x="427570" y="330733"/>
                  </a:lnTo>
                  <a:lnTo>
                    <a:pt x="617016" y="520179"/>
                  </a:lnTo>
                  <a:lnTo>
                    <a:pt x="634695" y="502500"/>
                  </a:lnTo>
                  <a:lnTo>
                    <a:pt x="617016" y="502500"/>
                  </a:lnTo>
                  <a:lnTo>
                    <a:pt x="445249" y="330733"/>
                  </a:lnTo>
                  <a:lnTo>
                    <a:pt x="617016" y="158978"/>
                  </a:lnTo>
                  <a:lnTo>
                    <a:pt x="634700" y="158978"/>
                  </a:lnTo>
                  <a:lnTo>
                    <a:pt x="617016" y="141287"/>
                  </a:lnTo>
                  <a:close/>
                </a:path>
                <a:path w="661670" h="661670">
                  <a:moveTo>
                    <a:pt x="62166" y="158978"/>
                  </a:moveTo>
                  <a:lnTo>
                    <a:pt x="44475" y="158978"/>
                  </a:lnTo>
                  <a:lnTo>
                    <a:pt x="216230" y="330733"/>
                  </a:lnTo>
                  <a:lnTo>
                    <a:pt x="44475" y="502500"/>
                  </a:lnTo>
                  <a:lnTo>
                    <a:pt x="62153" y="502500"/>
                  </a:lnTo>
                  <a:lnTo>
                    <a:pt x="233921" y="330733"/>
                  </a:lnTo>
                  <a:lnTo>
                    <a:pt x="62166" y="158978"/>
                  </a:lnTo>
                  <a:close/>
                </a:path>
                <a:path w="661670" h="661670">
                  <a:moveTo>
                    <a:pt x="661479" y="458038"/>
                  </a:moveTo>
                  <a:lnTo>
                    <a:pt x="617016" y="502500"/>
                  </a:lnTo>
                  <a:lnTo>
                    <a:pt x="634695" y="502500"/>
                  </a:lnTo>
                  <a:lnTo>
                    <a:pt x="648969" y="488226"/>
                  </a:lnTo>
                  <a:lnTo>
                    <a:pt x="661479" y="488226"/>
                  </a:lnTo>
                  <a:lnTo>
                    <a:pt x="661479" y="458038"/>
                  </a:lnTo>
                  <a:close/>
                </a:path>
                <a:path w="661670" h="661670">
                  <a:moveTo>
                    <a:pt x="190944" y="12509"/>
                  </a:moveTo>
                  <a:lnTo>
                    <a:pt x="173266" y="12509"/>
                  </a:lnTo>
                  <a:lnTo>
                    <a:pt x="141300" y="44475"/>
                  </a:lnTo>
                  <a:lnTo>
                    <a:pt x="330746" y="233921"/>
                  </a:lnTo>
                  <a:lnTo>
                    <a:pt x="348437" y="216230"/>
                  </a:lnTo>
                  <a:lnTo>
                    <a:pt x="330746" y="216230"/>
                  </a:lnTo>
                  <a:lnTo>
                    <a:pt x="158978" y="44475"/>
                  </a:lnTo>
                  <a:lnTo>
                    <a:pt x="190944" y="12509"/>
                  </a:lnTo>
                  <a:close/>
                </a:path>
                <a:path w="661670" h="661670">
                  <a:moveTo>
                    <a:pt x="661479" y="0"/>
                  </a:moveTo>
                  <a:lnTo>
                    <a:pt x="458025" y="0"/>
                  </a:lnTo>
                  <a:lnTo>
                    <a:pt x="502500" y="44475"/>
                  </a:lnTo>
                  <a:lnTo>
                    <a:pt x="330746" y="216230"/>
                  </a:lnTo>
                  <a:lnTo>
                    <a:pt x="348437" y="216230"/>
                  </a:lnTo>
                  <a:lnTo>
                    <a:pt x="520191" y="44475"/>
                  </a:lnTo>
                  <a:lnTo>
                    <a:pt x="488213" y="12509"/>
                  </a:lnTo>
                  <a:lnTo>
                    <a:pt x="661479" y="12509"/>
                  </a:lnTo>
                  <a:lnTo>
                    <a:pt x="661479" y="0"/>
                  </a:lnTo>
                  <a:close/>
                </a:path>
                <a:path w="661670" h="661670">
                  <a:moveTo>
                    <a:pt x="203453" y="0"/>
                  </a:moveTo>
                  <a:lnTo>
                    <a:pt x="0" y="0"/>
                  </a:lnTo>
                  <a:lnTo>
                    <a:pt x="0" y="203441"/>
                  </a:lnTo>
                  <a:lnTo>
                    <a:pt x="30196" y="173253"/>
                  </a:lnTo>
                  <a:lnTo>
                    <a:pt x="12509" y="173253"/>
                  </a:lnTo>
                  <a:lnTo>
                    <a:pt x="12509" y="12509"/>
                  </a:lnTo>
                  <a:lnTo>
                    <a:pt x="190944" y="12509"/>
                  </a:lnTo>
                  <a:lnTo>
                    <a:pt x="203453" y="0"/>
                  </a:lnTo>
                  <a:close/>
                </a:path>
                <a:path w="661670" h="661670">
                  <a:moveTo>
                    <a:pt x="634700" y="158978"/>
                  </a:moveTo>
                  <a:lnTo>
                    <a:pt x="617016" y="158978"/>
                  </a:lnTo>
                  <a:lnTo>
                    <a:pt x="661479" y="203441"/>
                  </a:lnTo>
                  <a:lnTo>
                    <a:pt x="661479" y="173253"/>
                  </a:lnTo>
                  <a:lnTo>
                    <a:pt x="648969" y="173253"/>
                  </a:lnTo>
                  <a:lnTo>
                    <a:pt x="634700" y="158978"/>
                  </a:lnTo>
                  <a:close/>
                </a:path>
                <a:path w="661670" h="661670">
                  <a:moveTo>
                    <a:pt x="44475" y="141287"/>
                  </a:moveTo>
                  <a:lnTo>
                    <a:pt x="12509" y="173253"/>
                  </a:lnTo>
                  <a:lnTo>
                    <a:pt x="30196" y="173253"/>
                  </a:lnTo>
                  <a:lnTo>
                    <a:pt x="44475" y="158978"/>
                  </a:lnTo>
                  <a:lnTo>
                    <a:pt x="62166" y="158978"/>
                  </a:lnTo>
                  <a:lnTo>
                    <a:pt x="44475" y="141287"/>
                  </a:lnTo>
                  <a:close/>
                </a:path>
                <a:path w="661670" h="661670">
                  <a:moveTo>
                    <a:pt x="661479" y="12509"/>
                  </a:moveTo>
                  <a:lnTo>
                    <a:pt x="648969" y="12509"/>
                  </a:lnTo>
                  <a:lnTo>
                    <a:pt x="648969" y="173253"/>
                  </a:lnTo>
                  <a:lnTo>
                    <a:pt x="661479" y="173253"/>
                  </a:lnTo>
                  <a:lnTo>
                    <a:pt x="661479" y="12509"/>
                  </a:lnTo>
                  <a:close/>
                </a:path>
              </a:pathLst>
            </a:custGeom>
            <a:solidFill>
              <a:srgbClr val="061D39"/>
            </a:solidFill>
          </p:spPr>
          <p:txBody>
            <a:bodyPr wrap="square" lIns="0" tIns="0" rIns="0" bIns="0" rtlCol="0"/>
            <a:lstStyle/>
            <a:p>
              <a:pPr defTabSz="1217706">
                <a:defRPr/>
              </a:pPr>
              <a:endParaRPr sz="2397" dirty="0">
                <a:solidFill>
                  <a:prstClr val="black"/>
                </a:solidFill>
                <a:latin typeface="Calibri"/>
              </a:endParaRPr>
            </a:p>
          </p:txBody>
        </p:sp>
        <p:sp>
          <p:nvSpPr>
            <p:cNvPr id="21" name="object 27"/>
            <p:cNvSpPr/>
            <p:nvPr/>
          </p:nvSpPr>
          <p:spPr>
            <a:xfrm>
              <a:off x="824343" y="1579919"/>
              <a:ext cx="600710" cy="601345"/>
            </a:xfrm>
            <a:custGeom>
              <a:avLst/>
              <a:gdLst/>
              <a:ahLst/>
              <a:cxnLst/>
              <a:rect l="l" t="t" r="r" b="b"/>
              <a:pathLst>
                <a:path w="600710" h="601345">
                  <a:moveTo>
                    <a:pt x="0" y="500989"/>
                  </a:moveTo>
                  <a:lnTo>
                    <a:pt x="0" y="600722"/>
                  </a:lnTo>
                  <a:lnTo>
                    <a:pt x="99733" y="600722"/>
                  </a:lnTo>
                  <a:lnTo>
                    <a:pt x="85636" y="586625"/>
                  </a:lnTo>
                  <a:lnTo>
                    <a:pt x="157179" y="515086"/>
                  </a:lnTo>
                  <a:lnTo>
                    <a:pt x="14096" y="515086"/>
                  </a:lnTo>
                  <a:lnTo>
                    <a:pt x="0" y="500989"/>
                  </a:lnTo>
                  <a:close/>
                </a:path>
                <a:path w="600710" h="601345">
                  <a:moveTo>
                    <a:pt x="443445" y="371906"/>
                  </a:moveTo>
                  <a:lnTo>
                    <a:pt x="300367" y="371906"/>
                  </a:lnTo>
                  <a:lnTo>
                    <a:pt x="515086" y="586625"/>
                  </a:lnTo>
                  <a:lnTo>
                    <a:pt x="500989" y="600722"/>
                  </a:lnTo>
                  <a:lnTo>
                    <a:pt x="600722" y="600722"/>
                  </a:lnTo>
                  <a:lnTo>
                    <a:pt x="600722" y="515086"/>
                  </a:lnTo>
                  <a:lnTo>
                    <a:pt x="586625" y="515086"/>
                  </a:lnTo>
                  <a:lnTo>
                    <a:pt x="443445" y="371906"/>
                  </a:lnTo>
                  <a:close/>
                </a:path>
                <a:path w="600710" h="601345">
                  <a:moveTo>
                    <a:pt x="157175" y="85636"/>
                  </a:moveTo>
                  <a:lnTo>
                    <a:pt x="14096" y="85636"/>
                  </a:lnTo>
                  <a:lnTo>
                    <a:pt x="228828" y="300367"/>
                  </a:lnTo>
                  <a:lnTo>
                    <a:pt x="14096" y="515086"/>
                  </a:lnTo>
                  <a:lnTo>
                    <a:pt x="157179" y="515086"/>
                  </a:lnTo>
                  <a:lnTo>
                    <a:pt x="300367" y="371906"/>
                  </a:lnTo>
                  <a:lnTo>
                    <a:pt x="443445" y="371906"/>
                  </a:lnTo>
                  <a:lnTo>
                    <a:pt x="371906" y="300367"/>
                  </a:lnTo>
                  <a:lnTo>
                    <a:pt x="443441" y="228828"/>
                  </a:lnTo>
                  <a:lnTo>
                    <a:pt x="300367" y="228828"/>
                  </a:lnTo>
                  <a:lnTo>
                    <a:pt x="157175" y="85636"/>
                  </a:lnTo>
                  <a:close/>
                </a:path>
                <a:path w="600710" h="601345">
                  <a:moveTo>
                    <a:pt x="600722" y="500989"/>
                  </a:moveTo>
                  <a:lnTo>
                    <a:pt x="586625" y="515086"/>
                  </a:lnTo>
                  <a:lnTo>
                    <a:pt x="600722" y="515086"/>
                  </a:lnTo>
                  <a:lnTo>
                    <a:pt x="600722" y="500989"/>
                  </a:lnTo>
                  <a:close/>
                </a:path>
                <a:path w="600710" h="601345">
                  <a:moveTo>
                    <a:pt x="600722" y="0"/>
                  </a:moveTo>
                  <a:lnTo>
                    <a:pt x="500989" y="0"/>
                  </a:lnTo>
                  <a:lnTo>
                    <a:pt x="515086" y="14097"/>
                  </a:lnTo>
                  <a:lnTo>
                    <a:pt x="300367" y="228828"/>
                  </a:lnTo>
                  <a:lnTo>
                    <a:pt x="443441" y="228828"/>
                  </a:lnTo>
                  <a:lnTo>
                    <a:pt x="586625" y="85636"/>
                  </a:lnTo>
                  <a:lnTo>
                    <a:pt x="600722" y="85636"/>
                  </a:lnTo>
                  <a:lnTo>
                    <a:pt x="600722" y="0"/>
                  </a:lnTo>
                  <a:close/>
                </a:path>
                <a:path w="600710" h="601345">
                  <a:moveTo>
                    <a:pt x="99733" y="0"/>
                  </a:moveTo>
                  <a:lnTo>
                    <a:pt x="0" y="0"/>
                  </a:lnTo>
                  <a:lnTo>
                    <a:pt x="0" y="99733"/>
                  </a:lnTo>
                  <a:lnTo>
                    <a:pt x="14096" y="85636"/>
                  </a:lnTo>
                  <a:lnTo>
                    <a:pt x="157175" y="85636"/>
                  </a:lnTo>
                  <a:lnTo>
                    <a:pt x="85636" y="14097"/>
                  </a:lnTo>
                  <a:lnTo>
                    <a:pt x="99733" y="0"/>
                  </a:lnTo>
                  <a:close/>
                </a:path>
                <a:path w="600710" h="601345">
                  <a:moveTo>
                    <a:pt x="600722" y="85636"/>
                  </a:moveTo>
                  <a:lnTo>
                    <a:pt x="586625" y="85636"/>
                  </a:lnTo>
                  <a:lnTo>
                    <a:pt x="600722" y="99733"/>
                  </a:lnTo>
                  <a:lnTo>
                    <a:pt x="600722" y="85636"/>
                  </a:lnTo>
                  <a:close/>
                </a:path>
              </a:pathLst>
            </a:custGeom>
            <a:solidFill>
              <a:srgbClr val="061D39"/>
            </a:solidFill>
          </p:spPr>
          <p:txBody>
            <a:bodyPr wrap="square" lIns="0" tIns="0" rIns="0" bIns="0" rtlCol="0"/>
            <a:lstStyle/>
            <a:p>
              <a:pPr defTabSz="1217706">
                <a:defRPr/>
              </a:pPr>
              <a:endParaRPr sz="2397" dirty="0">
                <a:solidFill>
                  <a:prstClr val="black"/>
                </a:solidFill>
                <a:latin typeface="Calibri"/>
              </a:endParaRPr>
            </a:p>
          </p:txBody>
        </p:sp>
      </p:grpSp>
      <p:sp>
        <p:nvSpPr>
          <p:cNvPr id="15" name="Title 5">
            <a:extLst>
              <a:ext uri="{FF2B5EF4-FFF2-40B4-BE49-F238E27FC236}">
                <a16:creationId xmlns:a16="http://schemas.microsoft.com/office/drawing/2014/main" id="{DFE201E0-917C-4085-9565-2AB89F270382}"/>
              </a:ext>
            </a:extLst>
          </p:cNvPr>
          <p:cNvSpPr txBox="1">
            <a:spLocks/>
          </p:cNvSpPr>
          <p:nvPr/>
        </p:nvSpPr>
        <p:spPr>
          <a:xfrm>
            <a:off x="481205" y="275084"/>
            <a:ext cx="5784059" cy="1147750"/>
          </a:xfrm>
          <a:prstGeom prst="rect">
            <a:avLst/>
          </a:prstGeom>
        </p:spPr>
        <p:txBody>
          <a:bodyPr wrap="square" lIns="0" tIns="0" rIns="0" bIns="0">
            <a:spAutoFit/>
          </a:bodyPr>
          <a:lstStyle>
            <a:lvl1pPr>
              <a:defRPr sz="2900" b="1" i="0">
                <a:solidFill>
                  <a:srgbClr val="0E3D79"/>
                </a:solidFill>
                <a:latin typeface="HelveticaNeueLTCom-Blk"/>
                <a:ea typeface="+mj-ea"/>
                <a:cs typeface="HelveticaNeueLTCom-Blk"/>
              </a:defRPr>
            </a:lvl1pPr>
          </a:lstStyle>
          <a:p>
            <a:pPr defTabSz="1217706">
              <a:defRPr/>
            </a:pPr>
            <a:r>
              <a:rPr lang="en-US" sz="3729" kern="0" dirty="0">
                <a:solidFill>
                  <a:srgbClr val="003E7E"/>
                </a:solidFill>
                <a:latin typeface="Arial Black" panose="020B0A04020102020204" pitchFamily="34" charset="0"/>
              </a:rPr>
              <a:t>Commercial Portfolio Expansion Strategy</a:t>
            </a:r>
          </a:p>
        </p:txBody>
      </p:sp>
      <p:pic>
        <p:nvPicPr>
          <p:cNvPr id="16" name="Picture 15" descr="A close up of a logo&#10;&#10;Description generated with high confidence">
            <a:extLst>
              <a:ext uri="{FF2B5EF4-FFF2-40B4-BE49-F238E27FC236}">
                <a16:creationId xmlns:a16="http://schemas.microsoft.com/office/drawing/2014/main" id="{4A76D141-156F-4338-B7BB-1D9D70DF421C}"/>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rot="10800000">
            <a:off x="-950" y="-111601"/>
            <a:ext cx="12199426" cy="511385"/>
          </a:xfrm>
          <a:prstGeom prst="rect">
            <a:avLst/>
          </a:prstGeom>
        </p:spPr>
      </p:pic>
      <p:pic>
        <p:nvPicPr>
          <p:cNvPr id="23" name="Picture 22" descr="A close up of a logo&#10;&#10;Description generated with high confidence">
            <a:extLst>
              <a:ext uri="{FF2B5EF4-FFF2-40B4-BE49-F238E27FC236}">
                <a16:creationId xmlns:a16="http://schemas.microsoft.com/office/drawing/2014/main" id="{3449923C-9178-4316-8F50-5ECEF7B879F5}"/>
              </a:ext>
            </a:extLst>
          </p:cNvPr>
          <p:cNvPicPr>
            <a:picLocks noChangeAspect="1"/>
          </p:cNvPicPr>
          <p:nvPr/>
        </p:nvPicPr>
        <p:blipFill rotWithShape="1">
          <a:blip r:embed="rId4">
            <a:extLst>
              <a:ext uri="{28A0092B-C50C-407E-A947-70E740481C1C}">
                <a14:useLocalDpi xmlns:a14="http://schemas.microsoft.com/office/drawing/2010/main" val="0"/>
              </a:ext>
            </a:extLst>
          </a:blip>
          <a:srcRect t="43958"/>
          <a:stretch/>
        </p:blipFill>
        <p:spPr>
          <a:xfrm>
            <a:off x="1" y="6243634"/>
            <a:ext cx="12184484" cy="705223"/>
          </a:xfrm>
          <a:prstGeom prst="rect">
            <a:avLst/>
          </a:prstGeom>
        </p:spPr>
      </p:pic>
      <p:grpSp>
        <p:nvGrpSpPr>
          <p:cNvPr id="33" name="Group 32">
            <a:extLst>
              <a:ext uri="{FF2B5EF4-FFF2-40B4-BE49-F238E27FC236}">
                <a16:creationId xmlns:a16="http://schemas.microsoft.com/office/drawing/2014/main" id="{F9F50469-612F-418A-BE05-FAC035E452F0}"/>
              </a:ext>
            </a:extLst>
          </p:cNvPr>
          <p:cNvGrpSpPr/>
          <p:nvPr/>
        </p:nvGrpSpPr>
        <p:grpSpPr>
          <a:xfrm>
            <a:off x="677556" y="4246980"/>
            <a:ext cx="2693573" cy="1725104"/>
            <a:chOff x="503150" y="3189167"/>
            <a:chExt cx="2022674" cy="1295425"/>
          </a:xfrm>
        </p:grpSpPr>
        <p:grpSp>
          <p:nvGrpSpPr>
            <p:cNvPr id="34" name="Group 33">
              <a:extLst>
                <a:ext uri="{FF2B5EF4-FFF2-40B4-BE49-F238E27FC236}">
                  <a16:creationId xmlns:a16="http://schemas.microsoft.com/office/drawing/2014/main" id="{24731D59-CA8D-47D9-80A7-A6EC373877C7}"/>
                </a:ext>
              </a:extLst>
            </p:cNvPr>
            <p:cNvGrpSpPr/>
            <p:nvPr/>
          </p:nvGrpSpPr>
          <p:grpSpPr>
            <a:xfrm>
              <a:off x="608868" y="3189167"/>
              <a:ext cx="820015" cy="793395"/>
              <a:chOff x="608868" y="3189167"/>
              <a:chExt cx="820015" cy="793395"/>
            </a:xfrm>
          </p:grpSpPr>
          <p:sp>
            <p:nvSpPr>
              <p:cNvPr id="36" name="object 11">
                <a:extLst>
                  <a:ext uri="{FF2B5EF4-FFF2-40B4-BE49-F238E27FC236}">
                    <a16:creationId xmlns:a16="http://schemas.microsoft.com/office/drawing/2014/main" id="{6FFF3EEA-6D01-49CD-9880-890F0E4BC261}"/>
                  </a:ext>
                </a:extLst>
              </p:cNvPr>
              <p:cNvSpPr/>
              <p:nvPr/>
            </p:nvSpPr>
            <p:spPr>
              <a:xfrm>
                <a:off x="1103128" y="3650457"/>
                <a:ext cx="325755" cy="332105"/>
              </a:xfrm>
              <a:custGeom>
                <a:avLst/>
                <a:gdLst/>
                <a:ahLst/>
                <a:cxnLst/>
                <a:rect l="l" t="t" r="r" b="b"/>
                <a:pathLst>
                  <a:path w="325755" h="332105">
                    <a:moveTo>
                      <a:pt x="106779" y="0"/>
                    </a:moveTo>
                    <a:lnTo>
                      <a:pt x="84365" y="31216"/>
                    </a:lnTo>
                    <a:lnTo>
                      <a:pt x="58952" y="59906"/>
                    </a:lnTo>
                    <a:lnTo>
                      <a:pt x="30758" y="85855"/>
                    </a:lnTo>
                    <a:lnTo>
                      <a:pt x="0" y="108850"/>
                    </a:lnTo>
                    <a:lnTo>
                      <a:pt x="189240" y="308229"/>
                    </a:lnTo>
                    <a:lnTo>
                      <a:pt x="232746" y="330560"/>
                    </a:lnTo>
                    <a:lnTo>
                      <a:pt x="244773" y="331607"/>
                    </a:lnTo>
                    <a:lnTo>
                      <a:pt x="256815" y="330840"/>
                    </a:lnTo>
                    <a:lnTo>
                      <a:pt x="300688" y="309626"/>
                    </a:lnTo>
                    <a:lnTo>
                      <a:pt x="324012" y="265788"/>
                    </a:lnTo>
                    <a:lnTo>
                      <a:pt x="325295" y="253819"/>
                    </a:lnTo>
                    <a:lnTo>
                      <a:pt x="324775" y="241856"/>
                    </a:lnTo>
                    <a:lnTo>
                      <a:pt x="304813" y="198177"/>
                    </a:lnTo>
                    <a:lnTo>
                      <a:pt x="302118" y="195351"/>
                    </a:lnTo>
                    <a:lnTo>
                      <a:pt x="106779" y="0"/>
                    </a:lnTo>
                    <a:close/>
                  </a:path>
                </a:pathLst>
              </a:custGeom>
              <a:solidFill>
                <a:srgbClr val="061D39"/>
              </a:solidFill>
            </p:spPr>
            <p:txBody>
              <a:bodyPr wrap="square" lIns="0" tIns="0" rIns="0" bIns="0" rtlCol="0"/>
              <a:lstStyle/>
              <a:p>
                <a:pPr defTabSz="1217706">
                  <a:defRPr/>
                </a:pPr>
                <a:endParaRPr sz="2397" dirty="0">
                  <a:solidFill>
                    <a:prstClr val="black"/>
                  </a:solidFill>
                  <a:latin typeface="Calibri"/>
                </a:endParaRPr>
              </a:p>
            </p:txBody>
          </p:sp>
          <p:sp>
            <p:nvSpPr>
              <p:cNvPr id="37" name="object 12">
                <a:extLst>
                  <a:ext uri="{FF2B5EF4-FFF2-40B4-BE49-F238E27FC236}">
                    <a16:creationId xmlns:a16="http://schemas.microsoft.com/office/drawing/2014/main" id="{47FA3F60-8A50-4F0A-A740-C91F018BBA5C}"/>
                  </a:ext>
                </a:extLst>
              </p:cNvPr>
              <p:cNvSpPr/>
              <p:nvPr/>
            </p:nvSpPr>
            <p:spPr>
              <a:xfrm>
                <a:off x="608868" y="3189167"/>
                <a:ext cx="638810" cy="638810"/>
              </a:xfrm>
              <a:custGeom>
                <a:avLst/>
                <a:gdLst/>
                <a:ahLst/>
                <a:cxnLst/>
                <a:rect l="l" t="t" r="r" b="b"/>
                <a:pathLst>
                  <a:path w="638810" h="638810">
                    <a:moveTo>
                      <a:pt x="319303" y="0"/>
                    </a:moveTo>
                    <a:lnTo>
                      <a:pt x="267515" y="4179"/>
                    </a:lnTo>
                    <a:lnTo>
                      <a:pt x="218386" y="16280"/>
                    </a:lnTo>
                    <a:lnTo>
                      <a:pt x="172573" y="35643"/>
                    </a:lnTo>
                    <a:lnTo>
                      <a:pt x="130735" y="61612"/>
                    </a:lnTo>
                    <a:lnTo>
                      <a:pt x="93529" y="93529"/>
                    </a:lnTo>
                    <a:lnTo>
                      <a:pt x="61612" y="130735"/>
                    </a:lnTo>
                    <a:lnTo>
                      <a:pt x="35643" y="172573"/>
                    </a:lnTo>
                    <a:lnTo>
                      <a:pt x="16280" y="218386"/>
                    </a:lnTo>
                    <a:lnTo>
                      <a:pt x="4179" y="267515"/>
                    </a:lnTo>
                    <a:lnTo>
                      <a:pt x="0" y="319303"/>
                    </a:lnTo>
                    <a:lnTo>
                      <a:pt x="1058" y="345490"/>
                    </a:lnTo>
                    <a:lnTo>
                      <a:pt x="9280" y="396033"/>
                    </a:lnTo>
                    <a:lnTo>
                      <a:pt x="25095" y="443587"/>
                    </a:lnTo>
                    <a:lnTo>
                      <a:pt x="47843" y="487495"/>
                    </a:lnTo>
                    <a:lnTo>
                      <a:pt x="76868" y="527099"/>
                    </a:lnTo>
                    <a:lnTo>
                      <a:pt x="111512" y="561742"/>
                    </a:lnTo>
                    <a:lnTo>
                      <a:pt x="151116" y="590766"/>
                    </a:lnTo>
                    <a:lnTo>
                      <a:pt x="195024" y="613513"/>
                    </a:lnTo>
                    <a:lnTo>
                      <a:pt x="242577" y="629326"/>
                    </a:lnTo>
                    <a:lnTo>
                      <a:pt x="293118" y="637548"/>
                    </a:lnTo>
                    <a:lnTo>
                      <a:pt x="319303" y="638606"/>
                    </a:lnTo>
                    <a:lnTo>
                      <a:pt x="345490" y="637548"/>
                    </a:lnTo>
                    <a:lnTo>
                      <a:pt x="396033" y="629326"/>
                    </a:lnTo>
                    <a:lnTo>
                      <a:pt x="443587" y="613513"/>
                    </a:lnTo>
                    <a:lnTo>
                      <a:pt x="487495" y="590766"/>
                    </a:lnTo>
                    <a:lnTo>
                      <a:pt x="527099" y="561742"/>
                    </a:lnTo>
                    <a:lnTo>
                      <a:pt x="530303" y="558774"/>
                    </a:lnTo>
                    <a:lnTo>
                      <a:pt x="319303" y="558774"/>
                    </a:lnTo>
                    <a:lnTo>
                      <a:pt x="299690" y="557979"/>
                    </a:lnTo>
                    <a:lnTo>
                      <a:pt x="261821" y="551803"/>
                    </a:lnTo>
                    <a:lnTo>
                      <a:pt x="209341" y="532007"/>
                    </a:lnTo>
                    <a:lnTo>
                      <a:pt x="163540" y="501062"/>
                    </a:lnTo>
                    <a:lnTo>
                      <a:pt x="126094" y="460644"/>
                    </a:lnTo>
                    <a:lnTo>
                      <a:pt x="98679" y="412431"/>
                    </a:lnTo>
                    <a:lnTo>
                      <a:pt x="82971" y="358097"/>
                    </a:lnTo>
                    <a:lnTo>
                      <a:pt x="79832" y="319303"/>
                    </a:lnTo>
                    <a:lnTo>
                      <a:pt x="80627" y="299690"/>
                    </a:lnTo>
                    <a:lnTo>
                      <a:pt x="86803" y="261821"/>
                    </a:lnTo>
                    <a:lnTo>
                      <a:pt x="106599" y="209341"/>
                    </a:lnTo>
                    <a:lnTo>
                      <a:pt x="137544" y="163540"/>
                    </a:lnTo>
                    <a:lnTo>
                      <a:pt x="177961" y="126094"/>
                    </a:lnTo>
                    <a:lnTo>
                      <a:pt x="226175" y="98679"/>
                    </a:lnTo>
                    <a:lnTo>
                      <a:pt x="280508" y="82971"/>
                    </a:lnTo>
                    <a:lnTo>
                      <a:pt x="319303" y="79832"/>
                    </a:lnTo>
                    <a:lnTo>
                      <a:pt x="530298" y="79832"/>
                    </a:lnTo>
                    <a:lnTo>
                      <a:pt x="527099" y="76868"/>
                    </a:lnTo>
                    <a:lnTo>
                      <a:pt x="487495" y="47843"/>
                    </a:lnTo>
                    <a:lnTo>
                      <a:pt x="443587" y="25095"/>
                    </a:lnTo>
                    <a:lnTo>
                      <a:pt x="396033" y="9280"/>
                    </a:lnTo>
                    <a:lnTo>
                      <a:pt x="345490" y="1058"/>
                    </a:lnTo>
                    <a:lnTo>
                      <a:pt x="319303" y="0"/>
                    </a:lnTo>
                    <a:close/>
                  </a:path>
                  <a:path w="638810" h="638810">
                    <a:moveTo>
                      <a:pt x="530298" y="79832"/>
                    </a:moveTo>
                    <a:lnTo>
                      <a:pt x="319303" y="79832"/>
                    </a:lnTo>
                    <a:lnTo>
                      <a:pt x="338916" y="80627"/>
                    </a:lnTo>
                    <a:lnTo>
                      <a:pt x="358098" y="82971"/>
                    </a:lnTo>
                    <a:lnTo>
                      <a:pt x="412433" y="98679"/>
                    </a:lnTo>
                    <a:lnTo>
                      <a:pt x="460649" y="126094"/>
                    </a:lnTo>
                    <a:lnTo>
                      <a:pt x="501069" y="163540"/>
                    </a:lnTo>
                    <a:lnTo>
                      <a:pt x="532017" y="209341"/>
                    </a:lnTo>
                    <a:lnTo>
                      <a:pt x="551815" y="261821"/>
                    </a:lnTo>
                    <a:lnTo>
                      <a:pt x="557991" y="299690"/>
                    </a:lnTo>
                    <a:lnTo>
                      <a:pt x="558787" y="319303"/>
                    </a:lnTo>
                    <a:lnTo>
                      <a:pt x="557991" y="338916"/>
                    </a:lnTo>
                    <a:lnTo>
                      <a:pt x="551815" y="376785"/>
                    </a:lnTo>
                    <a:lnTo>
                      <a:pt x="532017" y="429265"/>
                    </a:lnTo>
                    <a:lnTo>
                      <a:pt x="501069" y="475066"/>
                    </a:lnTo>
                    <a:lnTo>
                      <a:pt x="460649" y="512512"/>
                    </a:lnTo>
                    <a:lnTo>
                      <a:pt x="412433" y="539927"/>
                    </a:lnTo>
                    <a:lnTo>
                      <a:pt x="358098" y="555634"/>
                    </a:lnTo>
                    <a:lnTo>
                      <a:pt x="319303" y="558774"/>
                    </a:lnTo>
                    <a:lnTo>
                      <a:pt x="530303" y="558774"/>
                    </a:lnTo>
                    <a:lnTo>
                      <a:pt x="561742" y="527099"/>
                    </a:lnTo>
                    <a:lnTo>
                      <a:pt x="590766" y="487495"/>
                    </a:lnTo>
                    <a:lnTo>
                      <a:pt x="613513" y="443587"/>
                    </a:lnTo>
                    <a:lnTo>
                      <a:pt x="629326" y="396033"/>
                    </a:lnTo>
                    <a:lnTo>
                      <a:pt x="637548" y="345490"/>
                    </a:lnTo>
                    <a:lnTo>
                      <a:pt x="638606" y="319303"/>
                    </a:lnTo>
                    <a:lnTo>
                      <a:pt x="637548" y="293118"/>
                    </a:lnTo>
                    <a:lnTo>
                      <a:pt x="629326" y="242577"/>
                    </a:lnTo>
                    <a:lnTo>
                      <a:pt x="613513" y="195024"/>
                    </a:lnTo>
                    <a:lnTo>
                      <a:pt x="590766" y="151116"/>
                    </a:lnTo>
                    <a:lnTo>
                      <a:pt x="561742" y="111512"/>
                    </a:lnTo>
                    <a:lnTo>
                      <a:pt x="545082" y="93529"/>
                    </a:lnTo>
                    <a:lnTo>
                      <a:pt x="530298" y="79832"/>
                    </a:lnTo>
                    <a:close/>
                  </a:path>
                </a:pathLst>
              </a:custGeom>
              <a:solidFill>
                <a:srgbClr val="061D39"/>
              </a:solidFill>
            </p:spPr>
            <p:txBody>
              <a:bodyPr wrap="square" lIns="0" tIns="0" rIns="0" bIns="0" rtlCol="0"/>
              <a:lstStyle/>
              <a:p>
                <a:pPr defTabSz="1217706">
                  <a:defRPr/>
                </a:pPr>
                <a:endParaRPr sz="2397" dirty="0">
                  <a:solidFill>
                    <a:prstClr val="black"/>
                  </a:solidFill>
                  <a:latin typeface="Calibri"/>
                </a:endParaRPr>
              </a:p>
            </p:txBody>
          </p:sp>
          <p:sp>
            <p:nvSpPr>
              <p:cNvPr id="38" name="object 13">
                <a:extLst>
                  <a:ext uri="{FF2B5EF4-FFF2-40B4-BE49-F238E27FC236}">
                    <a16:creationId xmlns:a16="http://schemas.microsoft.com/office/drawing/2014/main" id="{119CE4F2-5558-4377-8870-ED7C7B5EAD78}"/>
                  </a:ext>
                </a:extLst>
              </p:cNvPr>
              <p:cNvSpPr/>
              <p:nvPr/>
            </p:nvSpPr>
            <p:spPr>
              <a:xfrm>
                <a:off x="608868" y="3193656"/>
                <a:ext cx="186690" cy="186690"/>
              </a:xfrm>
              <a:custGeom>
                <a:avLst/>
                <a:gdLst/>
                <a:ahLst/>
                <a:cxnLst/>
                <a:rect l="l" t="t" r="r" b="b"/>
                <a:pathLst>
                  <a:path w="186689" h="186689">
                    <a:moveTo>
                      <a:pt x="186258" y="0"/>
                    </a:moveTo>
                    <a:lnTo>
                      <a:pt x="141555" y="5423"/>
                    </a:lnTo>
                    <a:lnTo>
                      <a:pt x="100739" y="20822"/>
                    </a:lnTo>
                    <a:lnTo>
                      <a:pt x="65114" y="44894"/>
                    </a:lnTo>
                    <a:lnTo>
                      <a:pt x="35987" y="76332"/>
                    </a:lnTo>
                    <a:lnTo>
                      <a:pt x="14661" y="113832"/>
                    </a:lnTo>
                    <a:lnTo>
                      <a:pt x="2442" y="156088"/>
                    </a:lnTo>
                    <a:lnTo>
                      <a:pt x="0" y="186258"/>
                    </a:lnTo>
                    <a:lnTo>
                      <a:pt x="53213" y="186258"/>
                    </a:lnTo>
                    <a:lnTo>
                      <a:pt x="54014" y="171605"/>
                    </a:lnTo>
                    <a:lnTo>
                      <a:pt x="56363" y="157410"/>
                    </a:lnTo>
                    <a:lnTo>
                      <a:pt x="71839" y="118427"/>
                    </a:lnTo>
                    <a:lnTo>
                      <a:pt x="98179" y="86626"/>
                    </a:lnTo>
                    <a:lnTo>
                      <a:pt x="133090" y="64302"/>
                    </a:lnTo>
                    <a:lnTo>
                      <a:pt x="174279" y="53747"/>
                    </a:lnTo>
                    <a:lnTo>
                      <a:pt x="186258" y="0"/>
                    </a:lnTo>
                    <a:close/>
                  </a:path>
                </a:pathLst>
              </a:custGeom>
              <a:solidFill>
                <a:srgbClr val="061D39"/>
              </a:solidFill>
            </p:spPr>
            <p:txBody>
              <a:bodyPr wrap="square" lIns="0" tIns="0" rIns="0" bIns="0" rtlCol="0"/>
              <a:lstStyle/>
              <a:p>
                <a:pPr defTabSz="1217706">
                  <a:defRPr/>
                </a:pPr>
                <a:endParaRPr sz="2397" dirty="0">
                  <a:solidFill>
                    <a:prstClr val="black"/>
                  </a:solidFill>
                  <a:latin typeface="Calibri"/>
                </a:endParaRPr>
              </a:p>
            </p:txBody>
          </p:sp>
        </p:grpSp>
        <p:sp>
          <p:nvSpPr>
            <p:cNvPr id="35" name="object 14">
              <a:extLst>
                <a:ext uri="{FF2B5EF4-FFF2-40B4-BE49-F238E27FC236}">
                  <a16:creationId xmlns:a16="http://schemas.microsoft.com/office/drawing/2014/main" id="{4C63EE3B-40E8-4093-8541-5EA96C503146}"/>
                </a:ext>
              </a:extLst>
            </p:cNvPr>
            <p:cNvSpPr txBox="1"/>
            <p:nvPr/>
          </p:nvSpPr>
          <p:spPr>
            <a:xfrm>
              <a:off x="503150" y="4031987"/>
              <a:ext cx="2022674" cy="452605"/>
            </a:xfrm>
            <a:prstGeom prst="rect">
              <a:avLst/>
            </a:prstGeom>
          </p:spPr>
          <p:txBody>
            <a:bodyPr vert="horz" wrap="square" lIns="0" tIns="0" rIns="0" bIns="0" rtlCol="0">
              <a:spAutoFit/>
            </a:bodyPr>
            <a:lstStyle/>
            <a:p>
              <a:pPr marL="16913" defTabSz="1217706">
                <a:lnSpc>
                  <a:spcPts val="2916"/>
                </a:lnSpc>
                <a:defRPr/>
              </a:pPr>
              <a:r>
                <a:rPr sz="2663" b="1" spc="140" dirty="0">
                  <a:solidFill>
                    <a:srgbClr val="003E7E"/>
                  </a:solidFill>
                  <a:latin typeface="Arial" panose="020B0604020202020204" pitchFamily="34" charset="0"/>
                  <a:cs typeface="Arial" panose="020B0604020202020204" pitchFamily="34" charset="0"/>
                </a:rPr>
                <a:t>IDENTIFY</a:t>
              </a:r>
              <a:endParaRPr sz="2663" dirty="0">
                <a:solidFill>
                  <a:srgbClr val="003E7E"/>
                </a:solidFill>
                <a:latin typeface="Arial" panose="020B0604020202020204" pitchFamily="34" charset="0"/>
                <a:cs typeface="Arial" panose="020B0604020202020204" pitchFamily="34" charset="0"/>
              </a:endParaRPr>
            </a:p>
            <a:p>
              <a:pPr marL="16913" defTabSz="1217706">
                <a:lnSpc>
                  <a:spcPts val="1798"/>
                </a:lnSpc>
                <a:defRPr/>
              </a:pPr>
              <a:r>
                <a:rPr sz="1731" i="1" spc="87" dirty="0">
                  <a:solidFill>
                    <a:srgbClr val="1663C5"/>
                  </a:solidFill>
                  <a:latin typeface="Arial" panose="020B0604020202020204" pitchFamily="34" charset="0"/>
                  <a:cs typeface="Arial" panose="020B0604020202020204" pitchFamily="34" charset="0"/>
                </a:rPr>
                <a:t>Lat</a:t>
              </a:r>
              <a:r>
                <a:rPr sz="1731" i="1" dirty="0">
                  <a:solidFill>
                    <a:srgbClr val="1663C5"/>
                  </a:solidFill>
                  <a:latin typeface="Arial" panose="020B0604020202020204" pitchFamily="34" charset="0"/>
                  <a:cs typeface="Arial" panose="020B0604020202020204" pitchFamily="34" charset="0"/>
                </a:rPr>
                <a:t>e</a:t>
              </a:r>
              <a:r>
                <a:rPr sz="1731" i="1" spc="173" dirty="0">
                  <a:solidFill>
                    <a:srgbClr val="1663C5"/>
                  </a:solidFill>
                  <a:latin typeface="Arial" panose="020B0604020202020204" pitchFamily="34" charset="0"/>
                  <a:cs typeface="Arial" panose="020B0604020202020204" pitchFamily="34" charset="0"/>
                </a:rPr>
                <a:t> </a:t>
              </a:r>
              <a:r>
                <a:rPr sz="1731" i="1" spc="87" dirty="0">
                  <a:solidFill>
                    <a:srgbClr val="1663C5"/>
                  </a:solidFill>
                  <a:latin typeface="Arial" panose="020B0604020202020204" pitchFamily="34" charset="0"/>
                  <a:cs typeface="Arial" panose="020B0604020202020204" pitchFamily="34" charset="0"/>
                </a:rPr>
                <a:t>Stag</a:t>
              </a:r>
              <a:r>
                <a:rPr sz="1731" i="1" dirty="0">
                  <a:solidFill>
                    <a:srgbClr val="1663C5"/>
                  </a:solidFill>
                  <a:latin typeface="Arial" panose="020B0604020202020204" pitchFamily="34" charset="0"/>
                  <a:cs typeface="Arial" panose="020B0604020202020204" pitchFamily="34" charset="0"/>
                </a:rPr>
                <a:t>e</a:t>
              </a:r>
              <a:r>
                <a:rPr sz="1731" i="1" spc="173" dirty="0">
                  <a:solidFill>
                    <a:srgbClr val="1663C5"/>
                  </a:solidFill>
                  <a:latin typeface="Arial" panose="020B0604020202020204" pitchFamily="34" charset="0"/>
                  <a:cs typeface="Arial" panose="020B0604020202020204" pitchFamily="34" charset="0"/>
                </a:rPr>
                <a:t> </a:t>
              </a:r>
              <a:r>
                <a:rPr sz="1731" i="1" spc="87" dirty="0">
                  <a:solidFill>
                    <a:srgbClr val="1663C5"/>
                  </a:solidFill>
                  <a:latin typeface="Arial" panose="020B0604020202020204" pitchFamily="34" charset="0"/>
                  <a:cs typeface="Arial" panose="020B0604020202020204" pitchFamily="34" charset="0"/>
                </a:rPr>
                <a:t>Candidates</a:t>
              </a:r>
              <a:endParaRPr sz="1731" dirty="0">
                <a:solidFill>
                  <a:prstClr val="black"/>
                </a:solidFill>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360B493D-7949-4B7C-8E3C-51BB83A6B790}"/>
              </a:ext>
            </a:extLst>
          </p:cNvPr>
          <p:cNvGrpSpPr/>
          <p:nvPr/>
        </p:nvGrpSpPr>
        <p:grpSpPr>
          <a:xfrm>
            <a:off x="3821185" y="1984942"/>
            <a:ext cx="2896588" cy="1813830"/>
            <a:chOff x="2863782" y="1490544"/>
            <a:chExt cx="2175123" cy="1362052"/>
          </a:xfrm>
        </p:grpSpPr>
        <p:sp>
          <p:nvSpPr>
            <p:cNvPr id="40" name="object 10">
              <a:extLst>
                <a:ext uri="{FF2B5EF4-FFF2-40B4-BE49-F238E27FC236}">
                  <a16:creationId xmlns:a16="http://schemas.microsoft.com/office/drawing/2014/main" id="{F70B55CF-94F1-45D3-AD9C-657FE532EAC7}"/>
                </a:ext>
              </a:extLst>
            </p:cNvPr>
            <p:cNvSpPr txBox="1"/>
            <p:nvPr/>
          </p:nvSpPr>
          <p:spPr>
            <a:xfrm>
              <a:off x="2863782" y="2399991"/>
              <a:ext cx="2175123" cy="452605"/>
            </a:xfrm>
            <a:prstGeom prst="rect">
              <a:avLst/>
            </a:prstGeom>
          </p:spPr>
          <p:txBody>
            <a:bodyPr vert="horz" wrap="square" lIns="0" tIns="0" rIns="0" bIns="0" rtlCol="0">
              <a:spAutoFit/>
            </a:bodyPr>
            <a:lstStyle/>
            <a:p>
              <a:pPr marL="16913" defTabSz="1217706">
                <a:lnSpc>
                  <a:spcPts val="2916"/>
                </a:lnSpc>
                <a:defRPr/>
              </a:pPr>
              <a:r>
                <a:rPr sz="2663" b="1" spc="140" dirty="0">
                  <a:solidFill>
                    <a:srgbClr val="003E7E"/>
                  </a:solidFill>
                  <a:latin typeface="Arial" panose="020B0604020202020204" pitchFamily="34" charset="0"/>
                  <a:cs typeface="Arial" panose="020B0604020202020204" pitchFamily="34" charset="0"/>
                </a:rPr>
                <a:t>DEVELOP</a:t>
              </a:r>
              <a:endParaRPr sz="2663" dirty="0">
                <a:solidFill>
                  <a:srgbClr val="003E7E"/>
                </a:solidFill>
                <a:latin typeface="Arial" panose="020B0604020202020204" pitchFamily="34" charset="0"/>
                <a:cs typeface="Arial" panose="020B0604020202020204" pitchFamily="34" charset="0"/>
              </a:endParaRPr>
            </a:p>
            <a:p>
              <a:pPr marL="16913" defTabSz="1217706">
                <a:lnSpc>
                  <a:spcPts val="1798"/>
                </a:lnSpc>
                <a:defRPr/>
              </a:pPr>
              <a:r>
                <a:rPr sz="1731" i="1" spc="87" dirty="0">
                  <a:solidFill>
                    <a:srgbClr val="1663C5"/>
                  </a:solidFill>
                  <a:latin typeface="Arial" panose="020B0604020202020204" pitchFamily="34" charset="0"/>
                  <a:cs typeface="Arial" panose="020B0604020202020204" pitchFamily="34" charset="0"/>
                </a:rPr>
                <a:t>Early-Stag</a:t>
              </a:r>
              <a:r>
                <a:rPr sz="1731" i="1" dirty="0">
                  <a:solidFill>
                    <a:srgbClr val="1663C5"/>
                  </a:solidFill>
                  <a:latin typeface="Arial" panose="020B0604020202020204" pitchFamily="34" charset="0"/>
                  <a:cs typeface="Arial" panose="020B0604020202020204" pitchFamily="34" charset="0"/>
                </a:rPr>
                <a:t>e</a:t>
              </a:r>
              <a:r>
                <a:rPr sz="1731" i="1" spc="173" dirty="0">
                  <a:solidFill>
                    <a:srgbClr val="1663C5"/>
                  </a:solidFill>
                  <a:latin typeface="Arial" panose="020B0604020202020204" pitchFamily="34" charset="0"/>
                  <a:cs typeface="Arial" panose="020B0604020202020204" pitchFamily="34" charset="0"/>
                </a:rPr>
                <a:t> </a:t>
              </a:r>
              <a:r>
                <a:rPr sz="1731" i="1" spc="87" dirty="0">
                  <a:solidFill>
                    <a:srgbClr val="1663C5"/>
                  </a:solidFill>
                  <a:latin typeface="Arial" panose="020B0604020202020204" pitchFamily="34" charset="0"/>
                  <a:cs typeface="Arial" panose="020B0604020202020204" pitchFamily="34" charset="0"/>
                </a:rPr>
                <a:t>Candidates</a:t>
              </a:r>
              <a:endParaRPr sz="1731" dirty="0">
                <a:solidFill>
                  <a:prstClr val="black"/>
                </a:solidFill>
                <a:latin typeface="Arial" panose="020B0604020202020204" pitchFamily="34" charset="0"/>
                <a:cs typeface="Arial" panose="020B0604020202020204" pitchFamily="34" charset="0"/>
              </a:endParaRPr>
            </a:p>
          </p:txBody>
        </p:sp>
        <p:sp>
          <p:nvSpPr>
            <p:cNvPr id="41" name="object 28">
              <a:extLst>
                <a:ext uri="{FF2B5EF4-FFF2-40B4-BE49-F238E27FC236}">
                  <a16:creationId xmlns:a16="http://schemas.microsoft.com/office/drawing/2014/main" id="{60CB3DEC-6061-4A51-8E00-429498150AD0}"/>
                </a:ext>
              </a:extLst>
            </p:cNvPr>
            <p:cNvSpPr/>
            <p:nvPr/>
          </p:nvSpPr>
          <p:spPr>
            <a:xfrm>
              <a:off x="2971742" y="1490544"/>
              <a:ext cx="518159" cy="775335"/>
            </a:xfrm>
            <a:custGeom>
              <a:avLst/>
              <a:gdLst/>
              <a:ahLst/>
              <a:cxnLst/>
              <a:rect l="l" t="t" r="r" b="b"/>
              <a:pathLst>
                <a:path w="518160" h="775335">
                  <a:moveTo>
                    <a:pt x="511859" y="687844"/>
                  </a:moveTo>
                  <a:lnTo>
                    <a:pt x="250837" y="687844"/>
                  </a:lnTo>
                  <a:lnTo>
                    <a:pt x="262238" y="693188"/>
                  </a:lnTo>
                  <a:lnTo>
                    <a:pt x="309893" y="710524"/>
                  </a:lnTo>
                  <a:lnTo>
                    <a:pt x="334832" y="716652"/>
                  </a:lnTo>
                  <a:lnTo>
                    <a:pt x="345617" y="775195"/>
                  </a:lnTo>
                  <a:lnTo>
                    <a:pt x="469468" y="775195"/>
                  </a:lnTo>
                  <a:lnTo>
                    <a:pt x="469468" y="718642"/>
                  </a:lnTo>
                  <a:lnTo>
                    <a:pt x="481926" y="716232"/>
                  </a:lnTo>
                  <a:lnTo>
                    <a:pt x="494303" y="713390"/>
                  </a:lnTo>
                  <a:lnTo>
                    <a:pt x="506586" y="710105"/>
                  </a:lnTo>
                  <a:lnTo>
                    <a:pt x="517956" y="706627"/>
                  </a:lnTo>
                  <a:lnTo>
                    <a:pt x="511859" y="687844"/>
                  </a:lnTo>
                  <a:close/>
                </a:path>
                <a:path w="518160" h="775335">
                  <a:moveTo>
                    <a:pt x="174597" y="534415"/>
                  </a:moveTo>
                  <a:lnTo>
                    <a:pt x="92074" y="534415"/>
                  </a:lnTo>
                  <a:lnTo>
                    <a:pt x="98302" y="545593"/>
                  </a:lnTo>
                  <a:lnTo>
                    <a:pt x="119243" y="577598"/>
                  </a:lnTo>
                  <a:lnTo>
                    <a:pt x="143389" y="607116"/>
                  </a:lnTo>
                  <a:lnTo>
                    <a:pt x="117398" y="660806"/>
                  </a:lnTo>
                  <a:lnTo>
                    <a:pt x="217589" y="733590"/>
                  </a:lnTo>
                  <a:lnTo>
                    <a:pt x="250837" y="687844"/>
                  </a:lnTo>
                  <a:lnTo>
                    <a:pt x="511859" y="687844"/>
                  </a:lnTo>
                  <a:lnTo>
                    <a:pt x="500875" y="654010"/>
                  </a:lnTo>
                  <a:lnTo>
                    <a:pt x="408528" y="654010"/>
                  </a:lnTo>
                  <a:lnTo>
                    <a:pt x="384866" y="653056"/>
                  </a:lnTo>
                  <a:lnTo>
                    <a:pt x="339210" y="645649"/>
                  </a:lnTo>
                  <a:lnTo>
                    <a:pt x="296270" y="631405"/>
                  </a:lnTo>
                  <a:lnTo>
                    <a:pt x="256635" y="610920"/>
                  </a:lnTo>
                  <a:lnTo>
                    <a:pt x="220896" y="584790"/>
                  </a:lnTo>
                  <a:lnTo>
                    <a:pt x="189643" y="553611"/>
                  </a:lnTo>
                  <a:lnTo>
                    <a:pt x="175883" y="536314"/>
                  </a:lnTo>
                  <a:lnTo>
                    <a:pt x="174597" y="534415"/>
                  </a:lnTo>
                  <a:close/>
                </a:path>
                <a:path w="518160" h="775335">
                  <a:moveTo>
                    <a:pt x="496315" y="639965"/>
                  </a:moveTo>
                  <a:lnTo>
                    <a:pt x="459243" y="649332"/>
                  </a:lnTo>
                  <a:lnTo>
                    <a:pt x="421303" y="653684"/>
                  </a:lnTo>
                  <a:lnTo>
                    <a:pt x="408528" y="654010"/>
                  </a:lnTo>
                  <a:lnTo>
                    <a:pt x="500875" y="654010"/>
                  </a:lnTo>
                  <a:lnTo>
                    <a:pt x="496315" y="639965"/>
                  </a:lnTo>
                  <a:close/>
                </a:path>
                <a:path w="518160" h="775335">
                  <a:moveTo>
                    <a:pt x="38277" y="181711"/>
                  </a:moveTo>
                  <a:lnTo>
                    <a:pt x="0" y="299491"/>
                  </a:lnTo>
                  <a:lnTo>
                    <a:pt x="53759" y="316953"/>
                  </a:lnTo>
                  <a:lnTo>
                    <a:pt x="52194" y="329853"/>
                  </a:lnTo>
                  <a:lnTo>
                    <a:pt x="51118" y="342090"/>
                  </a:lnTo>
                  <a:lnTo>
                    <a:pt x="50449" y="354815"/>
                  </a:lnTo>
                  <a:lnTo>
                    <a:pt x="50496" y="371148"/>
                  </a:lnTo>
                  <a:lnTo>
                    <a:pt x="50883" y="385004"/>
                  </a:lnTo>
                  <a:lnTo>
                    <a:pt x="51592" y="397000"/>
                  </a:lnTo>
                  <a:lnTo>
                    <a:pt x="52606" y="407752"/>
                  </a:lnTo>
                  <a:lnTo>
                    <a:pt x="0" y="434111"/>
                  </a:lnTo>
                  <a:lnTo>
                    <a:pt x="38277" y="551891"/>
                  </a:lnTo>
                  <a:lnTo>
                    <a:pt x="92074" y="534415"/>
                  </a:lnTo>
                  <a:lnTo>
                    <a:pt x="174597" y="534415"/>
                  </a:lnTo>
                  <a:lnTo>
                    <a:pt x="152464" y="498679"/>
                  </a:lnTo>
                  <a:lnTo>
                    <a:pt x="135006" y="457484"/>
                  </a:lnTo>
                  <a:lnTo>
                    <a:pt x="124099" y="413326"/>
                  </a:lnTo>
                  <a:lnTo>
                    <a:pt x="120332" y="366801"/>
                  </a:lnTo>
                  <a:lnTo>
                    <a:pt x="120925" y="348193"/>
                  </a:lnTo>
                  <a:lnTo>
                    <a:pt x="129575" y="294147"/>
                  </a:lnTo>
                  <a:lnTo>
                    <a:pt x="147889" y="243652"/>
                  </a:lnTo>
                  <a:lnTo>
                    <a:pt x="175042" y="197846"/>
                  </a:lnTo>
                  <a:lnTo>
                    <a:pt x="181491" y="189525"/>
                  </a:lnTo>
                  <a:lnTo>
                    <a:pt x="97141" y="189525"/>
                  </a:lnTo>
                  <a:lnTo>
                    <a:pt x="38277" y="181711"/>
                  </a:lnTo>
                  <a:close/>
                </a:path>
                <a:path w="518160" h="775335">
                  <a:moveTo>
                    <a:pt x="217589" y="0"/>
                  </a:moveTo>
                  <a:lnTo>
                    <a:pt x="117398" y="72796"/>
                  </a:lnTo>
                  <a:lnTo>
                    <a:pt x="150520" y="118376"/>
                  </a:lnTo>
                  <a:lnTo>
                    <a:pt x="141815" y="127700"/>
                  </a:lnTo>
                  <a:lnTo>
                    <a:pt x="117818" y="157411"/>
                  </a:lnTo>
                  <a:lnTo>
                    <a:pt x="97141" y="189525"/>
                  </a:lnTo>
                  <a:lnTo>
                    <a:pt x="181491" y="189525"/>
                  </a:lnTo>
                  <a:lnTo>
                    <a:pt x="185914" y="183816"/>
                  </a:lnTo>
                  <a:lnTo>
                    <a:pt x="197646" y="170476"/>
                  </a:lnTo>
                  <a:lnTo>
                    <a:pt x="237695" y="135011"/>
                  </a:lnTo>
                  <a:lnTo>
                    <a:pt x="284380" y="107268"/>
                  </a:lnTo>
                  <a:lnTo>
                    <a:pt x="318782" y="93624"/>
                  </a:lnTo>
                  <a:lnTo>
                    <a:pt x="301597" y="40719"/>
                  </a:lnTo>
                  <a:lnTo>
                    <a:pt x="261486" y="40719"/>
                  </a:lnTo>
                  <a:lnTo>
                    <a:pt x="217589" y="0"/>
                  </a:lnTo>
                  <a:close/>
                </a:path>
                <a:path w="518160" h="775335">
                  <a:moveTo>
                    <a:pt x="297129" y="26962"/>
                  </a:moveTo>
                  <a:lnTo>
                    <a:pt x="285016" y="31149"/>
                  </a:lnTo>
                  <a:lnTo>
                    <a:pt x="273135" y="35741"/>
                  </a:lnTo>
                  <a:lnTo>
                    <a:pt x="261486" y="40719"/>
                  </a:lnTo>
                  <a:lnTo>
                    <a:pt x="301597" y="40719"/>
                  </a:lnTo>
                  <a:lnTo>
                    <a:pt x="297129" y="26962"/>
                  </a:lnTo>
                  <a:close/>
                </a:path>
              </a:pathLst>
            </a:custGeom>
            <a:solidFill>
              <a:srgbClr val="061D39"/>
            </a:solidFill>
          </p:spPr>
          <p:txBody>
            <a:bodyPr wrap="square" lIns="0" tIns="0" rIns="0" bIns="0" rtlCol="0"/>
            <a:lstStyle/>
            <a:p>
              <a:pPr defTabSz="1217706">
                <a:defRPr/>
              </a:pPr>
              <a:endParaRPr sz="2397" dirty="0">
                <a:solidFill>
                  <a:prstClr val="black"/>
                </a:solidFill>
                <a:latin typeface="Calibri"/>
              </a:endParaRPr>
            </a:p>
          </p:txBody>
        </p:sp>
        <p:sp>
          <p:nvSpPr>
            <p:cNvPr id="42" name="object 29">
              <a:extLst>
                <a:ext uri="{FF2B5EF4-FFF2-40B4-BE49-F238E27FC236}">
                  <a16:creationId xmlns:a16="http://schemas.microsoft.com/office/drawing/2014/main" id="{66837F02-DAAD-4DEC-868F-5DC1C6BDEB4B}"/>
                </a:ext>
              </a:extLst>
            </p:cNvPr>
            <p:cNvSpPr/>
            <p:nvPr/>
          </p:nvSpPr>
          <p:spPr>
            <a:xfrm>
              <a:off x="3148755" y="1643272"/>
              <a:ext cx="694690" cy="445134"/>
            </a:xfrm>
            <a:custGeom>
              <a:avLst/>
              <a:gdLst/>
              <a:ahLst/>
              <a:cxnLst/>
              <a:rect l="l" t="t" r="r" b="b"/>
              <a:pathLst>
                <a:path w="694689" h="445135">
                  <a:moveTo>
                    <a:pt x="555409" y="190893"/>
                  </a:moveTo>
                  <a:lnTo>
                    <a:pt x="157284" y="190893"/>
                  </a:lnTo>
                  <a:lnTo>
                    <a:pt x="195461" y="298869"/>
                  </a:lnTo>
                  <a:lnTo>
                    <a:pt x="38666" y="354304"/>
                  </a:lnTo>
                  <a:lnTo>
                    <a:pt x="65683" y="385755"/>
                  </a:lnTo>
                  <a:lnTo>
                    <a:pt x="97834" y="411065"/>
                  </a:lnTo>
                  <a:lnTo>
                    <a:pt x="134037" y="429716"/>
                  </a:lnTo>
                  <a:lnTo>
                    <a:pt x="173209" y="441188"/>
                  </a:lnTo>
                  <a:lnTo>
                    <a:pt x="214269" y="444960"/>
                  </a:lnTo>
                  <a:lnTo>
                    <a:pt x="228187" y="444417"/>
                  </a:lnTo>
                  <a:lnTo>
                    <a:pt x="270079" y="437115"/>
                  </a:lnTo>
                  <a:lnTo>
                    <a:pt x="309921" y="421586"/>
                  </a:lnTo>
                  <a:lnTo>
                    <a:pt x="344631" y="399403"/>
                  </a:lnTo>
                  <a:lnTo>
                    <a:pt x="373826" y="371555"/>
                  </a:lnTo>
                  <a:lnTo>
                    <a:pt x="397021" y="339057"/>
                  </a:lnTo>
                  <a:lnTo>
                    <a:pt x="413737" y="302923"/>
                  </a:lnTo>
                  <a:lnTo>
                    <a:pt x="423488" y="264169"/>
                  </a:lnTo>
                  <a:lnTo>
                    <a:pt x="425883" y="237377"/>
                  </a:lnTo>
                  <a:lnTo>
                    <a:pt x="555409" y="190893"/>
                  </a:lnTo>
                  <a:close/>
                </a:path>
                <a:path w="694689" h="445135">
                  <a:moveTo>
                    <a:pt x="207064" y="18996"/>
                  </a:moveTo>
                  <a:lnTo>
                    <a:pt x="167943" y="23759"/>
                  </a:lnTo>
                  <a:lnTo>
                    <a:pt x="128419" y="36462"/>
                  </a:lnTo>
                  <a:lnTo>
                    <a:pt x="91249" y="57117"/>
                  </a:lnTo>
                  <a:lnTo>
                    <a:pt x="59698" y="84020"/>
                  </a:lnTo>
                  <a:lnTo>
                    <a:pt x="34282" y="116085"/>
                  </a:lnTo>
                  <a:lnTo>
                    <a:pt x="15516" y="152229"/>
                  </a:lnTo>
                  <a:lnTo>
                    <a:pt x="3917" y="191366"/>
                  </a:lnTo>
                  <a:lnTo>
                    <a:pt x="0" y="232411"/>
                  </a:lnTo>
                  <a:lnTo>
                    <a:pt x="490" y="246329"/>
                  </a:lnTo>
                  <a:lnTo>
                    <a:pt x="157284" y="190893"/>
                  </a:lnTo>
                  <a:lnTo>
                    <a:pt x="555409" y="190893"/>
                  </a:lnTo>
                  <a:lnTo>
                    <a:pt x="694520" y="140969"/>
                  </a:lnTo>
                  <a:lnTo>
                    <a:pt x="678254" y="94970"/>
                  </a:lnTo>
                  <a:lnTo>
                    <a:pt x="376067" y="94970"/>
                  </a:lnTo>
                  <a:lnTo>
                    <a:pt x="367477" y="85352"/>
                  </a:lnTo>
                  <a:lnTo>
                    <a:pt x="338693" y="60056"/>
                  </a:lnTo>
                  <a:lnTo>
                    <a:pt x="294502" y="35215"/>
                  </a:lnTo>
                  <a:lnTo>
                    <a:pt x="258145" y="23798"/>
                  </a:lnTo>
                  <a:lnTo>
                    <a:pt x="220015" y="19033"/>
                  </a:lnTo>
                  <a:lnTo>
                    <a:pt x="207064" y="18996"/>
                  </a:lnTo>
                  <a:close/>
                </a:path>
                <a:path w="694689" h="445135">
                  <a:moveTo>
                    <a:pt x="644672" y="0"/>
                  </a:moveTo>
                  <a:lnTo>
                    <a:pt x="376067" y="94970"/>
                  </a:lnTo>
                  <a:lnTo>
                    <a:pt x="678254" y="94970"/>
                  </a:lnTo>
                  <a:lnTo>
                    <a:pt x="644672" y="0"/>
                  </a:lnTo>
                  <a:close/>
                </a:path>
              </a:pathLst>
            </a:custGeom>
            <a:solidFill>
              <a:srgbClr val="061D39"/>
            </a:solidFill>
          </p:spPr>
          <p:txBody>
            <a:bodyPr wrap="square" lIns="0" tIns="0" rIns="0" bIns="0" rtlCol="0"/>
            <a:lstStyle/>
            <a:p>
              <a:pPr defTabSz="1217706">
                <a:defRPr/>
              </a:pPr>
              <a:endParaRPr sz="2397" dirty="0">
                <a:solidFill>
                  <a:prstClr val="black"/>
                </a:solidFill>
                <a:latin typeface="Calibri"/>
              </a:endParaRPr>
            </a:p>
          </p:txBody>
        </p:sp>
      </p:grpSp>
      <p:grpSp>
        <p:nvGrpSpPr>
          <p:cNvPr id="43" name="Group 42">
            <a:extLst>
              <a:ext uri="{FF2B5EF4-FFF2-40B4-BE49-F238E27FC236}">
                <a16:creationId xmlns:a16="http://schemas.microsoft.com/office/drawing/2014/main" id="{06490AF7-0A90-473F-8AA5-D2ADDC9AD37B}"/>
              </a:ext>
            </a:extLst>
          </p:cNvPr>
          <p:cNvGrpSpPr/>
          <p:nvPr/>
        </p:nvGrpSpPr>
        <p:grpSpPr>
          <a:xfrm>
            <a:off x="3910221" y="4259663"/>
            <a:ext cx="2252033" cy="1887515"/>
            <a:chOff x="2930642" y="3198691"/>
            <a:chExt cx="1691110" cy="1417384"/>
          </a:xfrm>
        </p:grpSpPr>
        <p:sp>
          <p:nvSpPr>
            <p:cNvPr id="44" name="object 9">
              <a:extLst>
                <a:ext uri="{FF2B5EF4-FFF2-40B4-BE49-F238E27FC236}">
                  <a16:creationId xmlns:a16="http://schemas.microsoft.com/office/drawing/2014/main" id="{32594BFD-1159-4F02-AD76-E3C30D11E28B}"/>
                </a:ext>
              </a:extLst>
            </p:cNvPr>
            <p:cNvSpPr txBox="1"/>
            <p:nvPr/>
          </p:nvSpPr>
          <p:spPr>
            <a:xfrm>
              <a:off x="2930642" y="3963457"/>
              <a:ext cx="1691110" cy="652618"/>
            </a:xfrm>
            <a:prstGeom prst="rect">
              <a:avLst/>
            </a:prstGeom>
          </p:spPr>
          <p:txBody>
            <a:bodyPr vert="horz" wrap="square" lIns="0" tIns="0" rIns="0" bIns="0" rtlCol="0">
              <a:spAutoFit/>
            </a:bodyPr>
            <a:lstStyle/>
            <a:p>
              <a:pPr marL="16913" defTabSz="1217706">
                <a:lnSpc>
                  <a:spcPts val="2916"/>
                </a:lnSpc>
                <a:defRPr/>
              </a:pPr>
              <a:r>
                <a:rPr sz="2663" b="1" spc="140" dirty="0">
                  <a:solidFill>
                    <a:srgbClr val="003E7E"/>
                  </a:solidFill>
                  <a:latin typeface="Arial" panose="020B0604020202020204" pitchFamily="34" charset="0"/>
                  <a:cs typeface="Arial" panose="020B0604020202020204" pitchFamily="34" charset="0"/>
                </a:rPr>
                <a:t>ACQUIRE</a:t>
              </a:r>
              <a:endParaRPr sz="2663" dirty="0">
                <a:solidFill>
                  <a:srgbClr val="003E7E"/>
                </a:solidFill>
                <a:latin typeface="Arial" panose="020B0604020202020204" pitchFamily="34" charset="0"/>
                <a:cs typeface="Arial" panose="020B0604020202020204" pitchFamily="34" charset="0"/>
              </a:endParaRPr>
            </a:p>
            <a:p>
              <a:pPr marL="16913" defTabSz="1217706">
                <a:lnSpc>
                  <a:spcPts val="1798"/>
                </a:lnSpc>
                <a:defRPr/>
              </a:pPr>
              <a:r>
                <a:rPr sz="1731" i="1" spc="87" dirty="0">
                  <a:solidFill>
                    <a:srgbClr val="1663C5"/>
                  </a:solidFill>
                  <a:latin typeface="Arial" panose="020B0604020202020204" pitchFamily="34" charset="0"/>
                  <a:cs typeface="Arial" panose="020B0604020202020204" pitchFamily="34" charset="0"/>
                </a:rPr>
                <a:t>Unde</a:t>
              </a:r>
              <a:r>
                <a:rPr sz="1731" i="1" spc="-13" dirty="0">
                  <a:solidFill>
                    <a:srgbClr val="1663C5"/>
                  </a:solidFill>
                  <a:latin typeface="Arial" panose="020B0604020202020204" pitchFamily="34" charset="0"/>
                  <a:cs typeface="Arial" panose="020B0604020202020204" pitchFamily="34" charset="0"/>
                </a:rPr>
                <a:t>r</a:t>
              </a:r>
              <a:r>
                <a:rPr sz="1731" i="1" spc="87" dirty="0">
                  <a:solidFill>
                    <a:srgbClr val="1663C5"/>
                  </a:solidFill>
                  <a:latin typeface="Arial" panose="020B0604020202020204" pitchFamily="34" charset="0"/>
                  <a:cs typeface="Arial" panose="020B0604020202020204" pitchFamily="34" charset="0"/>
                </a:rPr>
                <a:t>-Promoted,</a:t>
              </a:r>
              <a:endParaRPr sz="1731" dirty="0">
                <a:solidFill>
                  <a:prstClr val="black"/>
                </a:solidFill>
                <a:latin typeface="Arial" panose="020B0604020202020204" pitchFamily="34" charset="0"/>
                <a:cs typeface="Arial" panose="020B0604020202020204" pitchFamily="34" charset="0"/>
              </a:endParaRPr>
            </a:p>
            <a:p>
              <a:pPr marL="16913" defTabSz="1217706">
                <a:defRPr/>
              </a:pPr>
              <a:r>
                <a:rPr sz="1731" i="1" spc="87" dirty="0">
                  <a:solidFill>
                    <a:srgbClr val="1663C5"/>
                  </a:solidFill>
                  <a:latin typeface="Arial" panose="020B0604020202020204" pitchFamily="34" charset="0"/>
                  <a:cs typeface="Arial" panose="020B0604020202020204" pitchFamily="34" charset="0"/>
                </a:rPr>
                <a:t>Approve</a:t>
              </a:r>
              <a:r>
                <a:rPr sz="1731" i="1" dirty="0">
                  <a:solidFill>
                    <a:srgbClr val="1663C5"/>
                  </a:solidFill>
                  <a:latin typeface="Arial" panose="020B0604020202020204" pitchFamily="34" charset="0"/>
                  <a:cs typeface="Arial" panose="020B0604020202020204" pitchFamily="34" charset="0"/>
                </a:rPr>
                <a:t>d</a:t>
              </a:r>
              <a:r>
                <a:rPr sz="1731" i="1" spc="173" dirty="0">
                  <a:solidFill>
                    <a:srgbClr val="1663C5"/>
                  </a:solidFill>
                  <a:latin typeface="Arial" panose="020B0604020202020204" pitchFamily="34" charset="0"/>
                  <a:cs typeface="Arial" panose="020B0604020202020204" pitchFamily="34" charset="0"/>
                </a:rPr>
                <a:t> </a:t>
              </a:r>
              <a:r>
                <a:rPr sz="1731" i="1" spc="87" dirty="0">
                  <a:solidFill>
                    <a:srgbClr val="1663C5"/>
                  </a:solidFill>
                  <a:latin typeface="Arial" panose="020B0604020202020204" pitchFamily="34" charset="0"/>
                  <a:cs typeface="Arial" panose="020B0604020202020204" pitchFamily="34" charset="0"/>
                </a:rPr>
                <a:t>Brands</a:t>
              </a:r>
              <a:endParaRPr sz="1731" dirty="0">
                <a:solidFill>
                  <a:prstClr val="black"/>
                </a:solidFill>
                <a:latin typeface="Arial" panose="020B0604020202020204" pitchFamily="34" charset="0"/>
                <a:cs typeface="Arial" panose="020B0604020202020204" pitchFamily="34" charset="0"/>
              </a:endParaRPr>
            </a:p>
          </p:txBody>
        </p:sp>
        <p:sp>
          <p:nvSpPr>
            <p:cNvPr id="45" name="object 30">
              <a:extLst>
                <a:ext uri="{FF2B5EF4-FFF2-40B4-BE49-F238E27FC236}">
                  <a16:creationId xmlns:a16="http://schemas.microsoft.com/office/drawing/2014/main" id="{F150261B-FE74-442B-AC6A-DAA357A74C2A}"/>
                </a:ext>
              </a:extLst>
            </p:cNvPr>
            <p:cNvSpPr/>
            <p:nvPr/>
          </p:nvSpPr>
          <p:spPr>
            <a:xfrm>
              <a:off x="2986143" y="3198691"/>
              <a:ext cx="965200" cy="694690"/>
            </a:xfrm>
            <a:custGeom>
              <a:avLst/>
              <a:gdLst/>
              <a:ahLst/>
              <a:cxnLst/>
              <a:rect l="l" t="t" r="r" b="b"/>
              <a:pathLst>
                <a:path w="965200" h="694689">
                  <a:moveTo>
                    <a:pt x="396427" y="621030"/>
                  </a:moveTo>
                  <a:lnTo>
                    <a:pt x="280956" y="621030"/>
                  </a:lnTo>
                  <a:lnTo>
                    <a:pt x="279040" y="629920"/>
                  </a:lnTo>
                  <a:lnTo>
                    <a:pt x="276111" y="640080"/>
                  </a:lnTo>
                  <a:lnTo>
                    <a:pt x="273719" y="650240"/>
                  </a:lnTo>
                  <a:lnTo>
                    <a:pt x="273417" y="661670"/>
                  </a:lnTo>
                  <a:lnTo>
                    <a:pt x="276756" y="673100"/>
                  </a:lnTo>
                  <a:lnTo>
                    <a:pt x="286199" y="683260"/>
                  </a:lnTo>
                  <a:lnTo>
                    <a:pt x="296668" y="689610"/>
                  </a:lnTo>
                  <a:lnTo>
                    <a:pt x="307858" y="693420"/>
                  </a:lnTo>
                  <a:lnTo>
                    <a:pt x="319461" y="694690"/>
                  </a:lnTo>
                  <a:lnTo>
                    <a:pt x="331172" y="694690"/>
                  </a:lnTo>
                  <a:lnTo>
                    <a:pt x="372969" y="678180"/>
                  </a:lnTo>
                  <a:lnTo>
                    <a:pt x="394647" y="645160"/>
                  </a:lnTo>
                  <a:lnTo>
                    <a:pt x="396891" y="632460"/>
                  </a:lnTo>
                  <a:lnTo>
                    <a:pt x="396711" y="622300"/>
                  </a:lnTo>
                  <a:lnTo>
                    <a:pt x="396427" y="621030"/>
                  </a:lnTo>
                  <a:close/>
                </a:path>
                <a:path w="965200" h="694689">
                  <a:moveTo>
                    <a:pt x="668421" y="334010"/>
                  </a:moveTo>
                  <a:lnTo>
                    <a:pt x="158918" y="334010"/>
                  </a:lnTo>
                  <a:lnTo>
                    <a:pt x="171052" y="335280"/>
                  </a:lnTo>
                  <a:lnTo>
                    <a:pt x="182889" y="337820"/>
                  </a:lnTo>
                  <a:lnTo>
                    <a:pt x="224235" y="361950"/>
                  </a:lnTo>
                  <a:lnTo>
                    <a:pt x="245139" y="393700"/>
                  </a:lnTo>
                  <a:lnTo>
                    <a:pt x="257103" y="402590"/>
                  </a:lnTo>
                  <a:lnTo>
                    <a:pt x="294751" y="435610"/>
                  </a:lnTo>
                  <a:lnTo>
                    <a:pt x="307271" y="457200"/>
                  </a:lnTo>
                  <a:lnTo>
                    <a:pt x="319257" y="467360"/>
                  </a:lnTo>
                  <a:lnTo>
                    <a:pt x="356977" y="500380"/>
                  </a:lnTo>
                  <a:lnTo>
                    <a:pt x="373781" y="533400"/>
                  </a:lnTo>
                  <a:lnTo>
                    <a:pt x="385762" y="539750"/>
                  </a:lnTo>
                  <a:lnTo>
                    <a:pt x="417503" y="565150"/>
                  </a:lnTo>
                  <a:lnTo>
                    <a:pt x="437564" y="599440"/>
                  </a:lnTo>
                  <a:lnTo>
                    <a:pt x="442562" y="633730"/>
                  </a:lnTo>
                  <a:lnTo>
                    <a:pt x="441450" y="645160"/>
                  </a:lnTo>
                  <a:lnTo>
                    <a:pt x="441502" y="646430"/>
                  </a:lnTo>
                  <a:lnTo>
                    <a:pt x="446791" y="651510"/>
                  </a:lnTo>
                  <a:lnTo>
                    <a:pt x="457550" y="664210"/>
                  </a:lnTo>
                  <a:lnTo>
                    <a:pt x="469058" y="673100"/>
                  </a:lnTo>
                  <a:lnTo>
                    <a:pt x="480861" y="679450"/>
                  </a:lnTo>
                  <a:lnTo>
                    <a:pt x="492566" y="681990"/>
                  </a:lnTo>
                  <a:lnTo>
                    <a:pt x="503782" y="680720"/>
                  </a:lnTo>
                  <a:lnTo>
                    <a:pt x="535080" y="648970"/>
                  </a:lnTo>
                  <a:lnTo>
                    <a:pt x="535934" y="637540"/>
                  </a:lnTo>
                  <a:lnTo>
                    <a:pt x="533409" y="624840"/>
                  </a:lnTo>
                  <a:lnTo>
                    <a:pt x="527519" y="614680"/>
                  </a:lnTo>
                  <a:lnTo>
                    <a:pt x="515302" y="601980"/>
                  </a:lnTo>
                  <a:lnTo>
                    <a:pt x="504833" y="590550"/>
                  </a:lnTo>
                  <a:lnTo>
                    <a:pt x="493481" y="577850"/>
                  </a:lnTo>
                  <a:lnTo>
                    <a:pt x="482766" y="565150"/>
                  </a:lnTo>
                  <a:lnTo>
                    <a:pt x="474203" y="553720"/>
                  </a:lnTo>
                  <a:lnTo>
                    <a:pt x="469313" y="546100"/>
                  </a:lnTo>
                  <a:lnTo>
                    <a:pt x="597352" y="546100"/>
                  </a:lnTo>
                  <a:lnTo>
                    <a:pt x="581304" y="532130"/>
                  </a:lnTo>
                  <a:lnTo>
                    <a:pt x="563498" y="515620"/>
                  </a:lnTo>
                  <a:lnTo>
                    <a:pt x="550550" y="504190"/>
                  </a:lnTo>
                  <a:lnTo>
                    <a:pt x="541785" y="495300"/>
                  </a:lnTo>
                  <a:lnTo>
                    <a:pt x="536524" y="490220"/>
                  </a:lnTo>
                  <a:lnTo>
                    <a:pt x="534090" y="486410"/>
                  </a:lnTo>
                  <a:lnTo>
                    <a:pt x="533807" y="483870"/>
                  </a:lnTo>
                  <a:lnTo>
                    <a:pt x="534998" y="481330"/>
                  </a:lnTo>
                  <a:lnTo>
                    <a:pt x="673646" y="481330"/>
                  </a:lnTo>
                  <a:lnTo>
                    <a:pt x="665838" y="472440"/>
                  </a:lnTo>
                  <a:lnTo>
                    <a:pt x="654407" y="459740"/>
                  </a:lnTo>
                  <a:lnTo>
                    <a:pt x="643880" y="447040"/>
                  </a:lnTo>
                  <a:lnTo>
                    <a:pt x="635443" y="435610"/>
                  </a:lnTo>
                  <a:lnTo>
                    <a:pt x="630277" y="427990"/>
                  </a:lnTo>
                  <a:lnTo>
                    <a:pt x="762581" y="427990"/>
                  </a:lnTo>
                  <a:lnTo>
                    <a:pt x="668421" y="334010"/>
                  </a:lnTo>
                  <a:close/>
                </a:path>
                <a:path w="965200" h="694689">
                  <a:moveTo>
                    <a:pt x="597352" y="546100"/>
                  </a:moveTo>
                  <a:lnTo>
                    <a:pt x="472960" y="546100"/>
                  </a:lnTo>
                  <a:lnTo>
                    <a:pt x="480390" y="551180"/>
                  </a:lnTo>
                  <a:lnTo>
                    <a:pt x="490547" y="560070"/>
                  </a:lnTo>
                  <a:lnTo>
                    <a:pt x="502376" y="570230"/>
                  </a:lnTo>
                  <a:lnTo>
                    <a:pt x="514821" y="582930"/>
                  </a:lnTo>
                  <a:lnTo>
                    <a:pt x="526828" y="594360"/>
                  </a:lnTo>
                  <a:lnTo>
                    <a:pt x="537341" y="604520"/>
                  </a:lnTo>
                  <a:lnTo>
                    <a:pt x="545306" y="613410"/>
                  </a:lnTo>
                  <a:lnTo>
                    <a:pt x="549666" y="617220"/>
                  </a:lnTo>
                  <a:lnTo>
                    <a:pt x="559906" y="624840"/>
                  </a:lnTo>
                  <a:lnTo>
                    <a:pt x="571409" y="629920"/>
                  </a:lnTo>
                  <a:lnTo>
                    <a:pt x="583416" y="629920"/>
                  </a:lnTo>
                  <a:lnTo>
                    <a:pt x="620089" y="599440"/>
                  </a:lnTo>
                  <a:lnTo>
                    <a:pt x="621969" y="586740"/>
                  </a:lnTo>
                  <a:lnTo>
                    <a:pt x="620548" y="576580"/>
                  </a:lnTo>
                  <a:lnTo>
                    <a:pt x="615957" y="565150"/>
                  </a:lnTo>
                  <a:lnTo>
                    <a:pt x="609282" y="557530"/>
                  </a:lnTo>
                  <a:lnTo>
                    <a:pt x="605904" y="553720"/>
                  </a:lnTo>
                  <a:lnTo>
                    <a:pt x="604647" y="552450"/>
                  </a:lnTo>
                  <a:lnTo>
                    <a:pt x="597352" y="546100"/>
                  </a:lnTo>
                  <a:close/>
                </a:path>
                <a:path w="965200" h="694689">
                  <a:moveTo>
                    <a:pt x="331387" y="556260"/>
                  </a:moveTo>
                  <a:lnTo>
                    <a:pt x="213477" y="556260"/>
                  </a:lnTo>
                  <a:lnTo>
                    <a:pt x="212748" y="566420"/>
                  </a:lnTo>
                  <a:lnTo>
                    <a:pt x="210591" y="576580"/>
                  </a:lnTo>
                  <a:lnTo>
                    <a:pt x="208984" y="586740"/>
                  </a:lnTo>
                  <a:lnTo>
                    <a:pt x="209908" y="598170"/>
                  </a:lnTo>
                  <a:lnTo>
                    <a:pt x="215341" y="610870"/>
                  </a:lnTo>
                  <a:lnTo>
                    <a:pt x="225524" y="619760"/>
                  </a:lnTo>
                  <a:lnTo>
                    <a:pt x="236536" y="624840"/>
                  </a:lnTo>
                  <a:lnTo>
                    <a:pt x="247983" y="627380"/>
                  </a:lnTo>
                  <a:lnTo>
                    <a:pt x="259466" y="626110"/>
                  </a:lnTo>
                  <a:lnTo>
                    <a:pt x="270589" y="623570"/>
                  </a:lnTo>
                  <a:lnTo>
                    <a:pt x="280956" y="621030"/>
                  </a:lnTo>
                  <a:lnTo>
                    <a:pt x="396427" y="621030"/>
                  </a:lnTo>
                  <a:lnTo>
                    <a:pt x="366573" y="584200"/>
                  </a:lnTo>
                  <a:lnTo>
                    <a:pt x="360868" y="581660"/>
                  </a:lnTo>
                  <a:lnTo>
                    <a:pt x="327190" y="581660"/>
                  </a:lnTo>
                  <a:lnTo>
                    <a:pt x="330606" y="568960"/>
                  </a:lnTo>
                  <a:lnTo>
                    <a:pt x="331387" y="556260"/>
                  </a:lnTo>
                  <a:close/>
                </a:path>
                <a:path w="965200" h="694689">
                  <a:moveTo>
                    <a:pt x="355164" y="579120"/>
                  </a:moveTo>
                  <a:lnTo>
                    <a:pt x="343839" y="579120"/>
                  </a:lnTo>
                  <a:lnTo>
                    <a:pt x="332697" y="580390"/>
                  </a:lnTo>
                  <a:lnTo>
                    <a:pt x="327190" y="581660"/>
                  </a:lnTo>
                  <a:lnTo>
                    <a:pt x="360868" y="581660"/>
                  </a:lnTo>
                  <a:lnTo>
                    <a:pt x="355164" y="579120"/>
                  </a:lnTo>
                  <a:close/>
                </a:path>
                <a:path w="965200" h="694689">
                  <a:moveTo>
                    <a:pt x="673646" y="481330"/>
                  </a:moveTo>
                  <a:lnTo>
                    <a:pt x="534998" y="481330"/>
                  </a:lnTo>
                  <a:lnTo>
                    <a:pt x="538959" y="482600"/>
                  </a:lnTo>
                  <a:lnTo>
                    <a:pt x="546543" y="486410"/>
                  </a:lnTo>
                  <a:lnTo>
                    <a:pt x="556879" y="494030"/>
                  </a:lnTo>
                  <a:lnTo>
                    <a:pt x="569095" y="504190"/>
                  </a:lnTo>
                  <a:lnTo>
                    <a:pt x="595678" y="527050"/>
                  </a:lnTo>
                  <a:lnTo>
                    <a:pt x="608302" y="538480"/>
                  </a:lnTo>
                  <a:lnTo>
                    <a:pt x="619318" y="547370"/>
                  </a:lnTo>
                  <a:lnTo>
                    <a:pt x="627856" y="554990"/>
                  </a:lnTo>
                  <a:lnTo>
                    <a:pt x="633042" y="560070"/>
                  </a:lnTo>
                  <a:lnTo>
                    <a:pt x="643797" y="567690"/>
                  </a:lnTo>
                  <a:lnTo>
                    <a:pt x="655512" y="571500"/>
                  </a:lnTo>
                  <a:lnTo>
                    <a:pt x="667492" y="571500"/>
                  </a:lnTo>
                  <a:lnTo>
                    <a:pt x="702824" y="541020"/>
                  </a:lnTo>
                  <a:lnTo>
                    <a:pt x="704162" y="528320"/>
                  </a:lnTo>
                  <a:lnTo>
                    <a:pt x="702153" y="516890"/>
                  </a:lnTo>
                  <a:lnTo>
                    <a:pt x="696954" y="506730"/>
                  </a:lnTo>
                  <a:lnTo>
                    <a:pt x="693733" y="502920"/>
                  </a:lnTo>
                  <a:lnTo>
                    <a:pt x="676992" y="485140"/>
                  </a:lnTo>
                  <a:lnTo>
                    <a:pt x="673646" y="481330"/>
                  </a:lnTo>
                  <a:close/>
                </a:path>
                <a:path w="965200" h="694689">
                  <a:moveTo>
                    <a:pt x="268650" y="490220"/>
                  </a:moveTo>
                  <a:lnTo>
                    <a:pt x="156301" y="490220"/>
                  </a:lnTo>
                  <a:lnTo>
                    <a:pt x="153211" y="500380"/>
                  </a:lnTo>
                  <a:lnTo>
                    <a:pt x="149534" y="509270"/>
                  </a:lnTo>
                  <a:lnTo>
                    <a:pt x="146845" y="519430"/>
                  </a:lnTo>
                  <a:lnTo>
                    <a:pt x="146717" y="530860"/>
                  </a:lnTo>
                  <a:lnTo>
                    <a:pt x="150725" y="542290"/>
                  </a:lnTo>
                  <a:lnTo>
                    <a:pt x="161545" y="553720"/>
                  </a:lnTo>
                  <a:lnTo>
                    <a:pt x="172494" y="560070"/>
                  </a:lnTo>
                  <a:lnTo>
                    <a:pt x="183367" y="561340"/>
                  </a:lnTo>
                  <a:lnTo>
                    <a:pt x="193959" y="561340"/>
                  </a:lnTo>
                  <a:lnTo>
                    <a:pt x="204064" y="558800"/>
                  </a:lnTo>
                  <a:lnTo>
                    <a:pt x="213477" y="556260"/>
                  </a:lnTo>
                  <a:lnTo>
                    <a:pt x="331387" y="556260"/>
                  </a:lnTo>
                  <a:lnTo>
                    <a:pt x="312976" y="521970"/>
                  </a:lnTo>
                  <a:lnTo>
                    <a:pt x="290267" y="510540"/>
                  </a:lnTo>
                  <a:lnTo>
                    <a:pt x="268402" y="510540"/>
                  </a:lnTo>
                  <a:lnTo>
                    <a:pt x="269280" y="499110"/>
                  </a:lnTo>
                  <a:lnTo>
                    <a:pt x="269256" y="496570"/>
                  </a:lnTo>
                  <a:lnTo>
                    <a:pt x="268650" y="490220"/>
                  </a:lnTo>
                  <a:close/>
                </a:path>
                <a:path w="965200" h="694689">
                  <a:moveTo>
                    <a:pt x="279232" y="509270"/>
                  </a:moveTo>
                  <a:lnTo>
                    <a:pt x="268402" y="510540"/>
                  </a:lnTo>
                  <a:lnTo>
                    <a:pt x="290267" y="510540"/>
                  </a:lnTo>
                  <a:lnTo>
                    <a:pt x="279232" y="509270"/>
                  </a:lnTo>
                  <a:close/>
                </a:path>
                <a:path w="965200" h="694689">
                  <a:moveTo>
                    <a:pt x="762581" y="427990"/>
                  </a:moveTo>
                  <a:lnTo>
                    <a:pt x="634311" y="427990"/>
                  </a:lnTo>
                  <a:lnTo>
                    <a:pt x="642264" y="431800"/>
                  </a:lnTo>
                  <a:lnTo>
                    <a:pt x="665010" y="450850"/>
                  </a:lnTo>
                  <a:lnTo>
                    <a:pt x="677343" y="462280"/>
                  </a:lnTo>
                  <a:lnTo>
                    <a:pt x="688676" y="473710"/>
                  </a:lnTo>
                  <a:lnTo>
                    <a:pt x="697780" y="482600"/>
                  </a:lnTo>
                  <a:lnTo>
                    <a:pt x="703424" y="488950"/>
                  </a:lnTo>
                  <a:lnTo>
                    <a:pt x="713827" y="496570"/>
                  </a:lnTo>
                  <a:lnTo>
                    <a:pt x="725356" y="500380"/>
                  </a:lnTo>
                  <a:lnTo>
                    <a:pt x="737308" y="501650"/>
                  </a:lnTo>
                  <a:lnTo>
                    <a:pt x="748980" y="499110"/>
                  </a:lnTo>
                  <a:lnTo>
                    <a:pt x="759669" y="494030"/>
                  </a:lnTo>
                  <a:lnTo>
                    <a:pt x="768765" y="482600"/>
                  </a:lnTo>
                  <a:lnTo>
                    <a:pt x="774281" y="471170"/>
                  </a:lnTo>
                  <a:lnTo>
                    <a:pt x="776363" y="459740"/>
                  </a:lnTo>
                  <a:lnTo>
                    <a:pt x="775158" y="448310"/>
                  </a:lnTo>
                  <a:lnTo>
                    <a:pt x="770811" y="438150"/>
                  </a:lnTo>
                  <a:lnTo>
                    <a:pt x="764362" y="429260"/>
                  </a:lnTo>
                  <a:lnTo>
                    <a:pt x="763854" y="429260"/>
                  </a:lnTo>
                  <a:lnTo>
                    <a:pt x="762581" y="427990"/>
                  </a:lnTo>
                  <a:close/>
                </a:path>
                <a:path w="965200" h="694689">
                  <a:moveTo>
                    <a:pt x="150582" y="378460"/>
                  </a:moveTo>
                  <a:lnTo>
                    <a:pt x="107472" y="401320"/>
                  </a:lnTo>
                  <a:lnTo>
                    <a:pt x="84501" y="444500"/>
                  </a:lnTo>
                  <a:lnTo>
                    <a:pt x="83221" y="455930"/>
                  </a:lnTo>
                  <a:lnTo>
                    <a:pt x="84088" y="466090"/>
                  </a:lnTo>
                  <a:lnTo>
                    <a:pt x="87281" y="476250"/>
                  </a:lnTo>
                  <a:lnTo>
                    <a:pt x="92980" y="483870"/>
                  </a:lnTo>
                  <a:lnTo>
                    <a:pt x="103673" y="494030"/>
                  </a:lnTo>
                  <a:lnTo>
                    <a:pt x="114620" y="497840"/>
                  </a:lnTo>
                  <a:lnTo>
                    <a:pt x="125589" y="497840"/>
                  </a:lnTo>
                  <a:lnTo>
                    <a:pt x="136348" y="496570"/>
                  </a:lnTo>
                  <a:lnTo>
                    <a:pt x="146662" y="492760"/>
                  </a:lnTo>
                  <a:lnTo>
                    <a:pt x="156301" y="490220"/>
                  </a:lnTo>
                  <a:lnTo>
                    <a:pt x="268650" y="490220"/>
                  </a:lnTo>
                  <a:lnTo>
                    <a:pt x="268165" y="485140"/>
                  </a:lnTo>
                  <a:lnTo>
                    <a:pt x="246967" y="453390"/>
                  </a:lnTo>
                  <a:lnTo>
                    <a:pt x="223758" y="444500"/>
                  </a:lnTo>
                  <a:lnTo>
                    <a:pt x="211783" y="444500"/>
                  </a:lnTo>
                  <a:lnTo>
                    <a:pt x="209447" y="431800"/>
                  </a:lnTo>
                  <a:lnTo>
                    <a:pt x="194648" y="396240"/>
                  </a:lnTo>
                  <a:lnTo>
                    <a:pt x="162404" y="379730"/>
                  </a:lnTo>
                  <a:lnTo>
                    <a:pt x="150582" y="378460"/>
                  </a:lnTo>
                  <a:close/>
                </a:path>
                <a:path w="965200" h="694689">
                  <a:moveTo>
                    <a:pt x="0" y="54610"/>
                  </a:moveTo>
                  <a:lnTo>
                    <a:pt x="0" y="388620"/>
                  </a:lnTo>
                  <a:lnTo>
                    <a:pt x="15233" y="392430"/>
                  </a:lnTo>
                  <a:lnTo>
                    <a:pt x="25550" y="396240"/>
                  </a:lnTo>
                  <a:lnTo>
                    <a:pt x="34773" y="398780"/>
                  </a:lnTo>
                  <a:lnTo>
                    <a:pt x="46721" y="403860"/>
                  </a:lnTo>
                  <a:lnTo>
                    <a:pt x="54501" y="393700"/>
                  </a:lnTo>
                  <a:lnTo>
                    <a:pt x="88353" y="355600"/>
                  </a:lnTo>
                  <a:lnTo>
                    <a:pt x="134364" y="335280"/>
                  </a:lnTo>
                  <a:lnTo>
                    <a:pt x="146639" y="334010"/>
                  </a:lnTo>
                  <a:lnTo>
                    <a:pt x="668421" y="334010"/>
                  </a:lnTo>
                  <a:lnTo>
                    <a:pt x="625158" y="290830"/>
                  </a:lnTo>
                  <a:lnTo>
                    <a:pt x="374402" y="290830"/>
                  </a:lnTo>
                  <a:lnTo>
                    <a:pt x="359606" y="289560"/>
                  </a:lnTo>
                  <a:lnTo>
                    <a:pt x="320193" y="274320"/>
                  </a:lnTo>
                  <a:lnTo>
                    <a:pt x="291447" y="245110"/>
                  </a:lnTo>
                  <a:lnTo>
                    <a:pt x="277484" y="205740"/>
                  </a:lnTo>
                  <a:lnTo>
                    <a:pt x="278058" y="189230"/>
                  </a:lnTo>
                  <a:lnTo>
                    <a:pt x="288868" y="148590"/>
                  </a:lnTo>
                  <a:lnTo>
                    <a:pt x="320424" y="113030"/>
                  </a:lnTo>
                  <a:lnTo>
                    <a:pt x="331719" y="106680"/>
                  </a:lnTo>
                  <a:lnTo>
                    <a:pt x="337238" y="102870"/>
                  </a:lnTo>
                  <a:lnTo>
                    <a:pt x="141899" y="102870"/>
                  </a:lnTo>
                  <a:lnTo>
                    <a:pt x="132375" y="100330"/>
                  </a:lnTo>
                  <a:lnTo>
                    <a:pt x="105106" y="91440"/>
                  </a:lnTo>
                  <a:lnTo>
                    <a:pt x="0" y="54610"/>
                  </a:lnTo>
                  <a:close/>
                </a:path>
                <a:path w="965200" h="694689">
                  <a:moveTo>
                    <a:pt x="964692" y="156210"/>
                  </a:moveTo>
                  <a:lnTo>
                    <a:pt x="575465" y="156210"/>
                  </a:lnTo>
                  <a:lnTo>
                    <a:pt x="582910" y="160020"/>
                  </a:lnTo>
                  <a:lnTo>
                    <a:pt x="591208" y="166370"/>
                  </a:lnTo>
                  <a:lnTo>
                    <a:pt x="601662" y="176530"/>
                  </a:lnTo>
                  <a:lnTo>
                    <a:pt x="674244" y="248920"/>
                  </a:lnTo>
                  <a:lnTo>
                    <a:pt x="716046" y="289560"/>
                  </a:lnTo>
                  <a:lnTo>
                    <a:pt x="744057" y="317500"/>
                  </a:lnTo>
                  <a:lnTo>
                    <a:pt x="770284" y="342900"/>
                  </a:lnTo>
                  <a:lnTo>
                    <a:pt x="782219" y="354330"/>
                  </a:lnTo>
                  <a:lnTo>
                    <a:pt x="793098" y="365760"/>
                  </a:lnTo>
                  <a:lnTo>
                    <a:pt x="802717" y="374650"/>
                  </a:lnTo>
                  <a:lnTo>
                    <a:pt x="810872" y="382270"/>
                  </a:lnTo>
                  <a:lnTo>
                    <a:pt x="823645" y="391160"/>
                  </a:lnTo>
                  <a:lnTo>
                    <a:pt x="836882" y="394970"/>
                  </a:lnTo>
                  <a:lnTo>
                    <a:pt x="849998" y="396240"/>
                  </a:lnTo>
                  <a:lnTo>
                    <a:pt x="862408" y="396240"/>
                  </a:lnTo>
                  <a:lnTo>
                    <a:pt x="873526" y="394970"/>
                  </a:lnTo>
                  <a:lnTo>
                    <a:pt x="882766" y="393700"/>
                  </a:lnTo>
                  <a:lnTo>
                    <a:pt x="889543" y="392430"/>
                  </a:lnTo>
                  <a:lnTo>
                    <a:pt x="895183" y="391160"/>
                  </a:lnTo>
                  <a:lnTo>
                    <a:pt x="900835" y="391160"/>
                  </a:lnTo>
                  <a:lnTo>
                    <a:pt x="908555" y="389890"/>
                  </a:lnTo>
                  <a:lnTo>
                    <a:pt x="938426" y="383540"/>
                  </a:lnTo>
                  <a:lnTo>
                    <a:pt x="964692" y="378460"/>
                  </a:lnTo>
                  <a:lnTo>
                    <a:pt x="964692" y="156210"/>
                  </a:lnTo>
                  <a:close/>
                </a:path>
                <a:path w="965200" h="694689">
                  <a:moveTo>
                    <a:pt x="550710" y="222250"/>
                  </a:moveTo>
                  <a:lnTo>
                    <a:pt x="542329" y="222250"/>
                  </a:lnTo>
                  <a:lnTo>
                    <a:pt x="517282" y="231140"/>
                  </a:lnTo>
                  <a:lnTo>
                    <a:pt x="505609" y="236220"/>
                  </a:lnTo>
                  <a:lnTo>
                    <a:pt x="493647" y="242570"/>
                  </a:lnTo>
                  <a:lnTo>
                    <a:pt x="469563" y="252730"/>
                  </a:lnTo>
                  <a:lnTo>
                    <a:pt x="457792" y="259080"/>
                  </a:lnTo>
                  <a:lnTo>
                    <a:pt x="446436" y="264160"/>
                  </a:lnTo>
                  <a:lnTo>
                    <a:pt x="435672" y="269240"/>
                  </a:lnTo>
                  <a:lnTo>
                    <a:pt x="403094" y="283210"/>
                  </a:lnTo>
                  <a:lnTo>
                    <a:pt x="390965" y="287020"/>
                  </a:lnTo>
                  <a:lnTo>
                    <a:pt x="381442" y="289560"/>
                  </a:lnTo>
                  <a:lnTo>
                    <a:pt x="374402" y="290830"/>
                  </a:lnTo>
                  <a:lnTo>
                    <a:pt x="625158" y="290830"/>
                  </a:lnTo>
                  <a:lnTo>
                    <a:pt x="579132" y="245110"/>
                  </a:lnTo>
                  <a:lnTo>
                    <a:pt x="567456" y="233680"/>
                  </a:lnTo>
                  <a:lnTo>
                    <a:pt x="558534" y="226060"/>
                  </a:lnTo>
                  <a:lnTo>
                    <a:pt x="550710" y="222250"/>
                  </a:lnTo>
                  <a:close/>
                </a:path>
                <a:path w="965200" h="694689">
                  <a:moveTo>
                    <a:pt x="621686" y="0"/>
                  </a:moveTo>
                  <a:lnTo>
                    <a:pt x="611713" y="0"/>
                  </a:lnTo>
                  <a:lnTo>
                    <a:pt x="601858" y="2540"/>
                  </a:lnTo>
                  <a:lnTo>
                    <a:pt x="591846" y="6350"/>
                  </a:lnTo>
                  <a:lnTo>
                    <a:pt x="581406" y="11430"/>
                  </a:lnTo>
                  <a:lnTo>
                    <a:pt x="573325" y="15240"/>
                  </a:lnTo>
                  <a:lnTo>
                    <a:pt x="564283" y="20320"/>
                  </a:lnTo>
                  <a:lnTo>
                    <a:pt x="554377" y="25400"/>
                  </a:lnTo>
                  <a:lnTo>
                    <a:pt x="543706" y="31750"/>
                  </a:lnTo>
                  <a:lnTo>
                    <a:pt x="532368" y="38100"/>
                  </a:lnTo>
                  <a:lnTo>
                    <a:pt x="520461" y="44450"/>
                  </a:lnTo>
                  <a:lnTo>
                    <a:pt x="508083" y="50800"/>
                  </a:lnTo>
                  <a:lnTo>
                    <a:pt x="495334" y="58420"/>
                  </a:lnTo>
                  <a:lnTo>
                    <a:pt x="469111" y="73660"/>
                  </a:lnTo>
                  <a:lnTo>
                    <a:pt x="455834" y="80010"/>
                  </a:lnTo>
                  <a:lnTo>
                    <a:pt x="442578" y="87630"/>
                  </a:lnTo>
                  <a:lnTo>
                    <a:pt x="416522" y="102870"/>
                  </a:lnTo>
                  <a:lnTo>
                    <a:pt x="403918" y="110490"/>
                  </a:lnTo>
                  <a:lnTo>
                    <a:pt x="391728" y="116840"/>
                  </a:lnTo>
                  <a:lnTo>
                    <a:pt x="380051" y="124460"/>
                  </a:lnTo>
                  <a:lnTo>
                    <a:pt x="368984" y="130810"/>
                  </a:lnTo>
                  <a:lnTo>
                    <a:pt x="358625" y="137160"/>
                  </a:lnTo>
                  <a:lnTo>
                    <a:pt x="322328" y="170180"/>
                  </a:lnTo>
                  <a:lnTo>
                    <a:pt x="316613" y="196850"/>
                  </a:lnTo>
                  <a:lnTo>
                    <a:pt x="318711" y="205740"/>
                  </a:lnTo>
                  <a:lnTo>
                    <a:pt x="344929" y="237490"/>
                  </a:lnTo>
                  <a:lnTo>
                    <a:pt x="366730" y="245110"/>
                  </a:lnTo>
                  <a:lnTo>
                    <a:pt x="379302" y="245110"/>
                  </a:lnTo>
                  <a:lnTo>
                    <a:pt x="392798" y="242570"/>
                  </a:lnTo>
                  <a:lnTo>
                    <a:pt x="407075" y="236220"/>
                  </a:lnTo>
                  <a:lnTo>
                    <a:pt x="414441" y="232410"/>
                  </a:lnTo>
                  <a:lnTo>
                    <a:pt x="422957" y="228600"/>
                  </a:lnTo>
                  <a:lnTo>
                    <a:pt x="432504" y="223520"/>
                  </a:lnTo>
                  <a:lnTo>
                    <a:pt x="442963" y="218440"/>
                  </a:lnTo>
                  <a:lnTo>
                    <a:pt x="454216" y="212090"/>
                  </a:lnTo>
                  <a:lnTo>
                    <a:pt x="478628" y="199390"/>
                  </a:lnTo>
                  <a:lnTo>
                    <a:pt x="504791" y="185420"/>
                  </a:lnTo>
                  <a:lnTo>
                    <a:pt x="557932" y="158750"/>
                  </a:lnTo>
                  <a:lnTo>
                    <a:pt x="567573" y="156210"/>
                  </a:lnTo>
                  <a:lnTo>
                    <a:pt x="964692" y="156210"/>
                  </a:lnTo>
                  <a:lnTo>
                    <a:pt x="964692" y="123190"/>
                  </a:lnTo>
                  <a:lnTo>
                    <a:pt x="792658" y="123190"/>
                  </a:lnTo>
                  <a:lnTo>
                    <a:pt x="784077" y="119380"/>
                  </a:lnTo>
                  <a:lnTo>
                    <a:pt x="773246" y="111760"/>
                  </a:lnTo>
                  <a:lnTo>
                    <a:pt x="764868" y="104140"/>
                  </a:lnTo>
                  <a:lnTo>
                    <a:pt x="738611" y="81280"/>
                  </a:lnTo>
                  <a:lnTo>
                    <a:pt x="713708" y="60960"/>
                  </a:lnTo>
                  <a:lnTo>
                    <a:pt x="699482" y="48260"/>
                  </a:lnTo>
                  <a:lnTo>
                    <a:pt x="684271" y="35560"/>
                  </a:lnTo>
                  <a:lnTo>
                    <a:pt x="668222" y="22860"/>
                  </a:lnTo>
                  <a:lnTo>
                    <a:pt x="655044" y="12700"/>
                  </a:lnTo>
                  <a:lnTo>
                    <a:pt x="643078" y="6350"/>
                  </a:lnTo>
                  <a:lnTo>
                    <a:pt x="632050" y="2540"/>
                  </a:lnTo>
                  <a:lnTo>
                    <a:pt x="621686" y="0"/>
                  </a:lnTo>
                  <a:close/>
                </a:path>
                <a:path w="965200" h="694689">
                  <a:moveTo>
                    <a:pt x="964692" y="86360"/>
                  </a:moveTo>
                  <a:lnTo>
                    <a:pt x="903358" y="100330"/>
                  </a:lnTo>
                  <a:lnTo>
                    <a:pt x="871262" y="106680"/>
                  </a:lnTo>
                  <a:lnTo>
                    <a:pt x="804721" y="121920"/>
                  </a:lnTo>
                  <a:lnTo>
                    <a:pt x="792658" y="123190"/>
                  </a:lnTo>
                  <a:lnTo>
                    <a:pt x="964692" y="123190"/>
                  </a:lnTo>
                  <a:lnTo>
                    <a:pt x="964692" y="86360"/>
                  </a:lnTo>
                  <a:close/>
                </a:path>
                <a:path w="965200" h="694689">
                  <a:moveTo>
                    <a:pt x="368783" y="3810"/>
                  </a:moveTo>
                  <a:lnTo>
                    <a:pt x="327791" y="11430"/>
                  </a:lnTo>
                  <a:lnTo>
                    <a:pt x="281606" y="29210"/>
                  </a:lnTo>
                  <a:lnTo>
                    <a:pt x="237305" y="52070"/>
                  </a:lnTo>
                  <a:lnTo>
                    <a:pt x="224180" y="59690"/>
                  </a:lnTo>
                  <a:lnTo>
                    <a:pt x="212312" y="66040"/>
                  </a:lnTo>
                  <a:lnTo>
                    <a:pt x="201964" y="72390"/>
                  </a:lnTo>
                  <a:lnTo>
                    <a:pt x="186877" y="81280"/>
                  </a:lnTo>
                  <a:lnTo>
                    <a:pt x="181013" y="85090"/>
                  </a:lnTo>
                  <a:lnTo>
                    <a:pt x="168646" y="92710"/>
                  </a:lnTo>
                  <a:lnTo>
                    <a:pt x="158817" y="99060"/>
                  </a:lnTo>
                  <a:lnTo>
                    <a:pt x="150307" y="101600"/>
                  </a:lnTo>
                  <a:lnTo>
                    <a:pt x="141899" y="102870"/>
                  </a:lnTo>
                  <a:lnTo>
                    <a:pt x="337238" y="102870"/>
                  </a:lnTo>
                  <a:lnTo>
                    <a:pt x="344597" y="97790"/>
                  </a:lnTo>
                  <a:lnTo>
                    <a:pt x="358554" y="90170"/>
                  </a:lnTo>
                  <a:lnTo>
                    <a:pt x="387679" y="72390"/>
                  </a:lnTo>
                  <a:lnTo>
                    <a:pt x="401836" y="64770"/>
                  </a:lnTo>
                  <a:lnTo>
                    <a:pt x="415049" y="57150"/>
                  </a:lnTo>
                  <a:lnTo>
                    <a:pt x="426812" y="50800"/>
                  </a:lnTo>
                  <a:lnTo>
                    <a:pt x="436619" y="45720"/>
                  </a:lnTo>
                  <a:lnTo>
                    <a:pt x="448343" y="39370"/>
                  </a:lnTo>
                  <a:lnTo>
                    <a:pt x="414717" y="7620"/>
                  </a:lnTo>
                  <a:lnTo>
                    <a:pt x="403629" y="5080"/>
                  </a:lnTo>
                  <a:lnTo>
                    <a:pt x="388767" y="5080"/>
                  </a:lnTo>
                  <a:lnTo>
                    <a:pt x="368783" y="3810"/>
                  </a:lnTo>
                  <a:close/>
                </a:path>
              </a:pathLst>
            </a:custGeom>
            <a:solidFill>
              <a:srgbClr val="061D39"/>
            </a:solidFill>
          </p:spPr>
          <p:txBody>
            <a:bodyPr wrap="square" lIns="0" tIns="0" rIns="0" bIns="0" rtlCol="0"/>
            <a:lstStyle/>
            <a:p>
              <a:pPr defTabSz="1217706">
                <a:defRPr/>
              </a:pPr>
              <a:endParaRPr sz="2397" dirty="0">
                <a:solidFill>
                  <a:prstClr val="black"/>
                </a:solidFill>
                <a:latin typeface="Calibri"/>
              </a:endParaRPr>
            </a:p>
          </p:txBody>
        </p:sp>
      </p:grpSp>
      <p:grpSp>
        <p:nvGrpSpPr>
          <p:cNvPr id="46" name="Group 45">
            <a:extLst>
              <a:ext uri="{FF2B5EF4-FFF2-40B4-BE49-F238E27FC236}">
                <a16:creationId xmlns:a16="http://schemas.microsoft.com/office/drawing/2014/main" id="{0DFEF775-F648-4BE7-830F-F0898FB49837}"/>
              </a:ext>
            </a:extLst>
          </p:cNvPr>
          <p:cNvGrpSpPr/>
          <p:nvPr/>
        </p:nvGrpSpPr>
        <p:grpSpPr>
          <a:xfrm>
            <a:off x="11781840" y="6504931"/>
            <a:ext cx="280185" cy="302380"/>
            <a:chOff x="8645461" y="4730076"/>
            <a:chExt cx="333686" cy="376925"/>
          </a:xfrm>
        </p:grpSpPr>
        <p:sp>
          <p:nvSpPr>
            <p:cNvPr id="47" name="object 5">
              <a:extLst>
                <a:ext uri="{FF2B5EF4-FFF2-40B4-BE49-F238E27FC236}">
                  <a16:creationId xmlns:a16="http://schemas.microsoft.com/office/drawing/2014/main" id="{DB377071-10F0-47CF-BFB4-E7395936622A}"/>
                </a:ext>
              </a:extLst>
            </p:cNvPr>
            <p:cNvSpPr/>
            <p:nvPr/>
          </p:nvSpPr>
          <p:spPr>
            <a:xfrm>
              <a:off x="8645461" y="4898897"/>
              <a:ext cx="166687" cy="113398"/>
            </a:xfrm>
            <a:prstGeom prst="rect">
              <a:avLst/>
            </a:prstGeom>
            <a:blipFill>
              <a:blip r:embed="rId5"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48" name="object 6">
              <a:extLst>
                <a:ext uri="{FF2B5EF4-FFF2-40B4-BE49-F238E27FC236}">
                  <a16:creationId xmlns:a16="http://schemas.microsoft.com/office/drawing/2014/main" id="{026A2F3B-8678-4A01-A717-767F438878B8}"/>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49" name="object 7">
              <a:extLst>
                <a:ext uri="{FF2B5EF4-FFF2-40B4-BE49-F238E27FC236}">
                  <a16:creationId xmlns:a16="http://schemas.microsoft.com/office/drawing/2014/main" id="{14248ACC-7556-4C7F-9807-20FCDE5CFA42}"/>
                </a:ext>
              </a:extLst>
            </p:cNvPr>
            <p:cNvSpPr/>
            <p:nvPr/>
          </p:nvSpPr>
          <p:spPr>
            <a:xfrm>
              <a:off x="8812148" y="4823358"/>
              <a:ext cx="166725" cy="113423"/>
            </a:xfrm>
            <a:prstGeom prst="rect">
              <a:avLst/>
            </a:prstGeom>
            <a:blipFill>
              <a:blip r:embed="rId6"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50" name="object 8">
              <a:extLst>
                <a:ext uri="{FF2B5EF4-FFF2-40B4-BE49-F238E27FC236}">
                  <a16:creationId xmlns:a16="http://schemas.microsoft.com/office/drawing/2014/main" id="{7BB4F08A-56DB-4B89-BF03-DD179E78A7F4}"/>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51" name="object 9">
              <a:extLst>
                <a:ext uri="{FF2B5EF4-FFF2-40B4-BE49-F238E27FC236}">
                  <a16:creationId xmlns:a16="http://schemas.microsoft.com/office/drawing/2014/main" id="{842BE670-8E49-44AA-80A7-0B812AD94959}"/>
                </a:ext>
              </a:extLst>
            </p:cNvPr>
            <p:cNvSpPr/>
            <p:nvPr/>
          </p:nvSpPr>
          <p:spPr>
            <a:xfrm>
              <a:off x="8645461" y="4730076"/>
              <a:ext cx="166687" cy="147154"/>
            </a:xfrm>
            <a:prstGeom prst="rect">
              <a:avLst/>
            </a:prstGeom>
            <a:blipFill>
              <a:blip r:embed="rId7"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52" name="object 10">
              <a:extLst>
                <a:ext uri="{FF2B5EF4-FFF2-40B4-BE49-F238E27FC236}">
                  <a16:creationId xmlns:a16="http://schemas.microsoft.com/office/drawing/2014/main" id="{E75959E6-3CEA-49E4-ADFF-CB8FE82D2477}"/>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53" name="object 11">
              <a:extLst>
                <a:ext uri="{FF2B5EF4-FFF2-40B4-BE49-F238E27FC236}">
                  <a16:creationId xmlns:a16="http://schemas.microsoft.com/office/drawing/2014/main" id="{6246F8C7-7D50-403D-BE6E-817200BF39FB}"/>
                </a:ext>
              </a:extLst>
            </p:cNvPr>
            <p:cNvSpPr/>
            <p:nvPr/>
          </p:nvSpPr>
          <p:spPr>
            <a:xfrm>
              <a:off x="8812148" y="4959679"/>
              <a:ext cx="166725" cy="147180"/>
            </a:xfrm>
            <a:prstGeom prst="rect">
              <a:avLst/>
            </a:prstGeom>
            <a:blipFill>
              <a:blip r:embed="rId8"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54" name="object 12">
              <a:extLst>
                <a:ext uri="{FF2B5EF4-FFF2-40B4-BE49-F238E27FC236}">
                  <a16:creationId xmlns:a16="http://schemas.microsoft.com/office/drawing/2014/main" id="{E320C800-714E-4CF7-85B5-53EE09B2F55B}"/>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grpSp>
      <p:sp>
        <p:nvSpPr>
          <p:cNvPr id="55" name="TextBox 54">
            <a:extLst>
              <a:ext uri="{FF2B5EF4-FFF2-40B4-BE49-F238E27FC236}">
                <a16:creationId xmlns:a16="http://schemas.microsoft.com/office/drawing/2014/main" id="{DF1476BF-7524-44BE-997B-69BEAC31F19C}"/>
              </a:ext>
            </a:extLst>
          </p:cNvPr>
          <p:cNvSpPr txBox="1"/>
          <p:nvPr/>
        </p:nvSpPr>
        <p:spPr>
          <a:xfrm>
            <a:off x="22489" y="6535427"/>
            <a:ext cx="610749" cy="276871"/>
          </a:xfrm>
          <a:prstGeom prst="rect">
            <a:avLst/>
          </a:prstGeom>
          <a:noFill/>
        </p:spPr>
        <p:txBody>
          <a:bodyPr wrap="square">
            <a:spAutoFit/>
          </a:bodyPr>
          <a:lstStyle/>
          <a:p>
            <a:pPr defTabSz="1217706">
              <a:defRPr/>
            </a:pPr>
            <a:fld id="{ED10EECC-B954-425C-9FB1-DE734C7AE3AC}" type="slidenum">
              <a:rPr lang="en-US" sz="1199">
                <a:solidFill>
                  <a:srgbClr val="4F81BD">
                    <a:lumMod val="60000"/>
                    <a:lumOff val="40000"/>
                  </a:srgbClr>
                </a:solidFill>
                <a:latin typeface="Arial" panose="020B0604020202020204" pitchFamily="34" charset="0"/>
                <a:cs typeface="Arial" panose="020B0604020202020204" pitchFamily="34" charset="0"/>
              </a:rPr>
              <a:pPr defTabSz="1217706">
                <a:defRPr/>
              </a:pPr>
              <a:t>26</a:t>
            </a:fld>
            <a:endParaRPr lang="en-US" sz="2397" dirty="0">
              <a:solidFill>
                <a:prstClr val="black"/>
              </a:solidFill>
              <a:latin typeface="Calibri"/>
            </a:endParaRPr>
          </a:p>
        </p:txBody>
      </p:sp>
    </p:spTree>
    <p:extLst>
      <p:ext uri="{BB962C8B-B14F-4D97-AF65-F5344CB8AC3E}">
        <p14:creationId xmlns:p14="http://schemas.microsoft.com/office/powerpoint/2010/main" val="31864579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
            <a:extLst>
              <a:ext uri="{FF2B5EF4-FFF2-40B4-BE49-F238E27FC236}">
                <a16:creationId xmlns:a16="http://schemas.microsoft.com/office/drawing/2014/main" id="{9B268D4C-693B-4688-9331-706B1E3692B6}"/>
              </a:ext>
            </a:extLst>
          </p:cNvPr>
          <p:cNvSpPr/>
          <p:nvPr/>
        </p:nvSpPr>
        <p:spPr>
          <a:xfrm>
            <a:off x="11" y="2370"/>
            <a:ext cx="12176965" cy="6855631"/>
          </a:xfrm>
          <a:prstGeom prst="rect">
            <a:avLst/>
          </a:prstGeom>
          <a:blipFill dpi="0" rotWithShape="1">
            <a:blip r:embed="rId3" cstate="print">
              <a:alphaModFix amt="15000"/>
              <a:extLst>
                <a:ext uri="{28A0092B-C50C-407E-A947-70E740481C1C}">
                  <a14:useLocalDpi xmlns:a14="http://schemas.microsoft.com/office/drawing/2010/main" val="0"/>
                </a:ext>
              </a:extLst>
            </a:blip>
            <a:srcRect/>
            <a:stretch>
              <a:fillRect/>
            </a:stretch>
          </a:blipFill>
        </p:spPr>
        <p:txBody>
          <a:bodyPr wrap="square" lIns="0" tIns="0" rIns="0" bIns="0" rtlCol="0"/>
          <a:lstStyle/>
          <a:p>
            <a:pPr defTabSz="1217706">
              <a:defRPr/>
            </a:pPr>
            <a:endParaRPr sz="2397" dirty="0">
              <a:solidFill>
                <a:prstClr val="black"/>
              </a:solidFill>
              <a:latin typeface="Calibri"/>
            </a:endParaRPr>
          </a:p>
        </p:txBody>
      </p:sp>
      <p:sp>
        <p:nvSpPr>
          <p:cNvPr id="4" name="Title 3"/>
          <p:cNvSpPr>
            <a:spLocks noGrp="1"/>
          </p:cNvSpPr>
          <p:nvPr>
            <p:ph type="title" idx="4294967295"/>
          </p:nvPr>
        </p:nvSpPr>
        <p:spPr>
          <a:xfrm>
            <a:off x="371078" y="353255"/>
            <a:ext cx="4828498" cy="1188602"/>
          </a:xfrm>
        </p:spPr>
        <p:txBody>
          <a:bodyPr>
            <a:normAutofit/>
          </a:bodyPr>
          <a:lstStyle/>
          <a:p>
            <a:r>
              <a:rPr lang="en-US" sz="3600" b="1" dirty="0">
                <a:solidFill>
                  <a:srgbClr val="003E7E"/>
                </a:solidFill>
                <a:latin typeface="Arial Black" panose="020B0A04020102020204" pitchFamily="34" charset="0"/>
              </a:rPr>
              <a:t>Acquisition Initiative</a:t>
            </a:r>
          </a:p>
        </p:txBody>
      </p:sp>
      <p:sp>
        <p:nvSpPr>
          <p:cNvPr id="36" name="object 3"/>
          <p:cNvSpPr/>
          <p:nvPr/>
        </p:nvSpPr>
        <p:spPr>
          <a:xfrm>
            <a:off x="15025" y="1751572"/>
            <a:ext cx="4029492" cy="4438267"/>
          </a:xfrm>
          <a:custGeom>
            <a:avLst/>
            <a:gdLst/>
            <a:ahLst/>
            <a:cxnLst/>
            <a:rect l="l" t="t" r="r" b="b"/>
            <a:pathLst>
              <a:path w="3029585" h="3336925">
                <a:moveTo>
                  <a:pt x="2418765" y="0"/>
                </a:moveTo>
                <a:lnTo>
                  <a:pt x="0" y="0"/>
                </a:lnTo>
                <a:lnTo>
                  <a:pt x="0" y="3336315"/>
                </a:lnTo>
                <a:lnTo>
                  <a:pt x="2418765" y="3336315"/>
                </a:lnTo>
                <a:lnTo>
                  <a:pt x="2468834" y="3334291"/>
                </a:lnTo>
                <a:lnTo>
                  <a:pt x="2517789" y="3328325"/>
                </a:lnTo>
                <a:lnTo>
                  <a:pt x="2565472" y="3318572"/>
                </a:lnTo>
                <a:lnTo>
                  <a:pt x="2611727" y="3305191"/>
                </a:lnTo>
                <a:lnTo>
                  <a:pt x="2656395" y="3288339"/>
                </a:lnTo>
                <a:lnTo>
                  <a:pt x="2699321" y="3268172"/>
                </a:lnTo>
                <a:lnTo>
                  <a:pt x="2740347" y="3244848"/>
                </a:lnTo>
                <a:lnTo>
                  <a:pt x="2779315" y="3218524"/>
                </a:lnTo>
                <a:lnTo>
                  <a:pt x="2816069" y="3189357"/>
                </a:lnTo>
                <a:lnTo>
                  <a:pt x="2850451" y="3157504"/>
                </a:lnTo>
                <a:lnTo>
                  <a:pt x="2882305" y="3123122"/>
                </a:lnTo>
                <a:lnTo>
                  <a:pt x="2911472" y="3086368"/>
                </a:lnTo>
                <a:lnTo>
                  <a:pt x="2937797" y="3047400"/>
                </a:lnTo>
                <a:lnTo>
                  <a:pt x="2961122" y="3006375"/>
                </a:lnTo>
                <a:lnTo>
                  <a:pt x="2981289" y="2963449"/>
                </a:lnTo>
                <a:lnTo>
                  <a:pt x="2998142" y="2918780"/>
                </a:lnTo>
                <a:lnTo>
                  <a:pt x="3011524" y="2872524"/>
                </a:lnTo>
                <a:lnTo>
                  <a:pt x="3021276" y="2824840"/>
                </a:lnTo>
                <a:lnTo>
                  <a:pt x="3027243" y="2775884"/>
                </a:lnTo>
                <a:lnTo>
                  <a:pt x="3029267" y="2725813"/>
                </a:lnTo>
                <a:lnTo>
                  <a:pt x="3029267" y="610501"/>
                </a:lnTo>
                <a:lnTo>
                  <a:pt x="3027243" y="560430"/>
                </a:lnTo>
                <a:lnTo>
                  <a:pt x="3021276" y="511474"/>
                </a:lnTo>
                <a:lnTo>
                  <a:pt x="3011524" y="463790"/>
                </a:lnTo>
                <a:lnTo>
                  <a:pt x="2998142" y="417535"/>
                </a:lnTo>
                <a:lnTo>
                  <a:pt x="2981289" y="372866"/>
                </a:lnTo>
                <a:lnTo>
                  <a:pt x="2961122" y="329940"/>
                </a:lnTo>
                <a:lnTo>
                  <a:pt x="2937797" y="288914"/>
                </a:lnTo>
                <a:lnTo>
                  <a:pt x="2911472" y="249946"/>
                </a:lnTo>
                <a:lnTo>
                  <a:pt x="2882305" y="213193"/>
                </a:lnTo>
                <a:lnTo>
                  <a:pt x="2850451" y="178811"/>
                </a:lnTo>
                <a:lnTo>
                  <a:pt x="2816069" y="146958"/>
                </a:lnTo>
                <a:lnTo>
                  <a:pt x="2779315" y="117790"/>
                </a:lnTo>
                <a:lnTo>
                  <a:pt x="2740347" y="91466"/>
                </a:lnTo>
                <a:lnTo>
                  <a:pt x="2699321" y="68142"/>
                </a:lnTo>
                <a:lnTo>
                  <a:pt x="2656395" y="47976"/>
                </a:lnTo>
                <a:lnTo>
                  <a:pt x="2611727" y="31123"/>
                </a:lnTo>
                <a:lnTo>
                  <a:pt x="2565472" y="17742"/>
                </a:lnTo>
                <a:lnTo>
                  <a:pt x="2517789" y="7990"/>
                </a:lnTo>
                <a:lnTo>
                  <a:pt x="2468834" y="2023"/>
                </a:lnTo>
                <a:lnTo>
                  <a:pt x="2418765" y="0"/>
                </a:lnTo>
                <a:close/>
              </a:path>
            </a:pathLst>
          </a:custGeom>
          <a:solidFill>
            <a:srgbClr val="1663C5">
              <a:alpha val="15000"/>
            </a:srgbClr>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37" name="object 4"/>
          <p:cNvSpPr/>
          <p:nvPr/>
        </p:nvSpPr>
        <p:spPr>
          <a:xfrm>
            <a:off x="15025" y="1751572"/>
            <a:ext cx="4029492" cy="4438267"/>
          </a:xfrm>
          <a:custGeom>
            <a:avLst/>
            <a:gdLst/>
            <a:ahLst/>
            <a:cxnLst/>
            <a:rect l="l" t="t" r="r" b="b"/>
            <a:pathLst>
              <a:path w="3029585" h="3336925">
                <a:moveTo>
                  <a:pt x="0" y="3336315"/>
                </a:moveTo>
                <a:lnTo>
                  <a:pt x="2418765" y="3336315"/>
                </a:lnTo>
                <a:lnTo>
                  <a:pt x="2468834" y="3334291"/>
                </a:lnTo>
                <a:lnTo>
                  <a:pt x="2517789" y="3328325"/>
                </a:lnTo>
                <a:lnTo>
                  <a:pt x="2565472" y="3318572"/>
                </a:lnTo>
                <a:lnTo>
                  <a:pt x="2611727" y="3305191"/>
                </a:lnTo>
                <a:lnTo>
                  <a:pt x="2656395" y="3288339"/>
                </a:lnTo>
                <a:lnTo>
                  <a:pt x="2699321" y="3268172"/>
                </a:lnTo>
                <a:lnTo>
                  <a:pt x="2740347" y="3244848"/>
                </a:lnTo>
                <a:lnTo>
                  <a:pt x="2779315" y="3218524"/>
                </a:lnTo>
                <a:lnTo>
                  <a:pt x="2816069" y="3189357"/>
                </a:lnTo>
                <a:lnTo>
                  <a:pt x="2850451" y="3157504"/>
                </a:lnTo>
                <a:lnTo>
                  <a:pt x="2882305" y="3123122"/>
                </a:lnTo>
                <a:lnTo>
                  <a:pt x="2911472" y="3086368"/>
                </a:lnTo>
                <a:lnTo>
                  <a:pt x="2937797" y="3047400"/>
                </a:lnTo>
                <a:lnTo>
                  <a:pt x="2961122" y="3006375"/>
                </a:lnTo>
                <a:lnTo>
                  <a:pt x="2981289" y="2963449"/>
                </a:lnTo>
                <a:lnTo>
                  <a:pt x="2998142" y="2918780"/>
                </a:lnTo>
                <a:lnTo>
                  <a:pt x="3011524" y="2872524"/>
                </a:lnTo>
                <a:lnTo>
                  <a:pt x="3021276" y="2824840"/>
                </a:lnTo>
                <a:lnTo>
                  <a:pt x="3027243" y="2775884"/>
                </a:lnTo>
                <a:lnTo>
                  <a:pt x="3029267" y="2725813"/>
                </a:lnTo>
                <a:lnTo>
                  <a:pt x="3029267" y="1780997"/>
                </a:lnTo>
                <a:lnTo>
                  <a:pt x="3029267" y="1555318"/>
                </a:lnTo>
                <a:lnTo>
                  <a:pt x="3029267" y="610501"/>
                </a:lnTo>
                <a:lnTo>
                  <a:pt x="3027243" y="560430"/>
                </a:lnTo>
                <a:lnTo>
                  <a:pt x="3021276" y="511474"/>
                </a:lnTo>
                <a:lnTo>
                  <a:pt x="3011524" y="463790"/>
                </a:lnTo>
                <a:lnTo>
                  <a:pt x="2998142" y="417535"/>
                </a:lnTo>
                <a:lnTo>
                  <a:pt x="2981289" y="372866"/>
                </a:lnTo>
                <a:lnTo>
                  <a:pt x="2961122" y="329940"/>
                </a:lnTo>
                <a:lnTo>
                  <a:pt x="2937797" y="288914"/>
                </a:lnTo>
                <a:lnTo>
                  <a:pt x="2911472" y="249946"/>
                </a:lnTo>
                <a:lnTo>
                  <a:pt x="2882305" y="213193"/>
                </a:lnTo>
                <a:lnTo>
                  <a:pt x="2850451" y="178811"/>
                </a:lnTo>
                <a:lnTo>
                  <a:pt x="2816069" y="146958"/>
                </a:lnTo>
                <a:lnTo>
                  <a:pt x="2779315" y="117790"/>
                </a:lnTo>
                <a:lnTo>
                  <a:pt x="2740347" y="91466"/>
                </a:lnTo>
                <a:lnTo>
                  <a:pt x="2699321" y="68142"/>
                </a:lnTo>
                <a:lnTo>
                  <a:pt x="2656395" y="47976"/>
                </a:lnTo>
                <a:lnTo>
                  <a:pt x="2611727" y="31123"/>
                </a:lnTo>
                <a:lnTo>
                  <a:pt x="2565472" y="17742"/>
                </a:lnTo>
                <a:lnTo>
                  <a:pt x="2517789" y="7990"/>
                </a:lnTo>
                <a:lnTo>
                  <a:pt x="2468834" y="2023"/>
                </a:lnTo>
                <a:lnTo>
                  <a:pt x="2418765" y="0"/>
                </a:lnTo>
                <a:lnTo>
                  <a:pt x="0" y="0"/>
                </a:lnTo>
              </a:path>
            </a:pathLst>
          </a:custGeom>
          <a:ln w="12700">
            <a:solidFill>
              <a:srgbClr val="1663C5"/>
            </a:solidFill>
          </a:ln>
        </p:spPr>
        <p:txBody>
          <a:bodyPr wrap="square" lIns="0" tIns="0" rIns="0" bIns="0" rtlCol="0"/>
          <a:lstStyle/>
          <a:p>
            <a:pPr defTabSz="1216215">
              <a:defRPr/>
            </a:pPr>
            <a:endParaRPr sz="2394" kern="0" dirty="0">
              <a:solidFill>
                <a:sysClr val="windowText" lastClr="000000"/>
              </a:solidFill>
              <a:latin typeface="Calibri"/>
            </a:endParaRPr>
          </a:p>
        </p:txBody>
      </p:sp>
      <p:sp>
        <p:nvSpPr>
          <p:cNvPr id="38" name="object 16"/>
          <p:cNvSpPr/>
          <p:nvPr/>
        </p:nvSpPr>
        <p:spPr>
          <a:xfrm>
            <a:off x="5537479" y="4674725"/>
            <a:ext cx="211989" cy="214523"/>
          </a:xfrm>
          <a:custGeom>
            <a:avLst/>
            <a:gdLst/>
            <a:ahLst/>
            <a:cxnLst/>
            <a:rect l="l" t="t" r="r" b="b"/>
            <a:pathLst>
              <a:path w="159385" h="161289">
                <a:moveTo>
                  <a:pt x="53677" y="0"/>
                </a:moveTo>
                <a:lnTo>
                  <a:pt x="29688" y="29881"/>
                </a:lnTo>
                <a:lnTo>
                  <a:pt x="0" y="54108"/>
                </a:lnTo>
                <a:lnTo>
                  <a:pt x="93809" y="150012"/>
                </a:lnTo>
                <a:lnTo>
                  <a:pt x="104031" y="157355"/>
                </a:lnTo>
                <a:lnTo>
                  <a:pt x="115627" y="160972"/>
                </a:lnTo>
                <a:lnTo>
                  <a:pt x="127660" y="160863"/>
                </a:lnTo>
                <a:lnTo>
                  <a:pt x="139192" y="157027"/>
                </a:lnTo>
                <a:lnTo>
                  <a:pt x="149824" y="145411"/>
                </a:lnTo>
                <a:lnTo>
                  <a:pt x="156343" y="133723"/>
                </a:lnTo>
                <a:lnTo>
                  <a:pt x="159041" y="122329"/>
                </a:lnTo>
                <a:lnTo>
                  <a:pt x="158213" y="111594"/>
                </a:lnTo>
                <a:lnTo>
                  <a:pt x="154152" y="101882"/>
                </a:lnTo>
                <a:lnTo>
                  <a:pt x="148749" y="95072"/>
                </a:lnTo>
                <a:lnTo>
                  <a:pt x="53677" y="0"/>
                </a:lnTo>
                <a:close/>
              </a:path>
            </a:pathLst>
          </a:custGeom>
          <a:solidFill>
            <a:srgbClr val="1663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39" name="object 17"/>
          <p:cNvSpPr/>
          <p:nvPr/>
        </p:nvSpPr>
        <p:spPr>
          <a:xfrm>
            <a:off x="5199576" y="4338291"/>
            <a:ext cx="413844" cy="412999"/>
          </a:xfrm>
          <a:custGeom>
            <a:avLst/>
            <a:gdLst/>
            <a:ahLst/>
            <a:cxnLst/>
            <a:rect l="l" t="t" r="r" b="b"/>
            <a:pathLst>
              <a:path w="311150" h="310514">
                <a:moveTo>
                  <a:pt x="159698" y="0"/>
                </a:moveTo>
                <a:lnTo>
                  <a:pt x="115465" y="5798"/>
                </a:lnTo>
                <a:lnTo>
                  <a:pt x="76325" y="22194"/>
                </a:lnTo>
                <a:lnTo>
                  <a:pt x="43740" y="47591"/>
                </a:lnTo>
                <a:lnTo>
                  <a:pt x="19170" y="80389"/>
                </a:lnTo>
                <a:lnTo>
                  <a:pt x="4076" y="118991"/>
                </a:lnTo>
                <a:lnTo>
                  <a:pt x="0" y="147161"/>
                </a:lnTo>
                <a:lnTo>
                  <a:pt x="617" y="162782"/>
                </a:lnTo>
                <a:lnTo>
                  <a:pt x="9848" y="206384"/>
                </a:lnTo>
                <a:lnTo>
                  <a:pt x="28946" y="244079"/>
                </a:lnTo>
                <a:lnTo>
                  <a:pt x="56367" y="274563"/>
                </a:lnTo>
                <a:lnTo>
                  <a:pt x="90565" y="296534"/>
                </a:lnTo>
                <a:lnTo>
                  <a:pt x="129997" y="308690"/>
                </a:lnTo>
                <a:lnTo>
                  <a:pt x="144036" y="310335"/>
                </a:lnTo>
                <a:lnTo>
                  <a:pt x="159975" y="309759"/>
                </a:lnTo>
                <a:lnTo>
                  <a:pt x="204296" y="300776"/>
                </a:lnTo>
                <a:lnTo>
                  <a:pt x="242454" y="282079"/>
                </a:lnTo>
                <a:lnTo>
                  <a:pt x="255967" y="271880"/>
                </a:lnTo>
                <a:lnTo>
                  <a:pt x="155185" y="271880"/>
                </a:lnTo>
                <a:lnTo>
                  <a:pt x="140560" y="270968"/>
                </a:lnTo>
                <a:lnTo>
                  <a:pt x="100355" y="258163"/>
                </a:lnTo>
                <a:lnTo>
                  <a:pt x="67976" y="232578"/>
                </a:lnTo>
                <a:lnTo>
                  <a:pt x="46409" y="197199"/>
                </a:lnTo>
                <a:lnTo>
                  <a:pt x="39511" y="169645"/>
                </a:lnTo>
                <a:lnTo>
                  <a:pt x="40138" y="153037"/>
                </a:lnTo>
                <a:lnTo>
                  <a:pt x="51072" y="108742"/>
                </a:lnTo>
                <a:lnTo>
                  <a:pt x="73630" y="73974"/>
                </a:lnTo>
                <a:lnTo>
                  <a:pt x="105301" y="50319"/>
                </a:lnTo>
                <a:lnTo>
                  <a:pt x="143573" y="39362"/>
                </a:lnTo>
                <a:lnTo>
                  <a:pt x="258427" y="39362"/>
                </a:lnTo>
                <a:lnTo>
                  <a:pt x="251171" y="33117"/>
                </a:lnTo>
                <a:lnTo>
                  <a:pt x="215394" y="12030"/>
                </a:lnTo>
                <a:lnTo>
                  <a:pt x="174293" y="1098"/>
                </a:lnTo>
                <a:lnTo>
                  <a:pt x="159698" y="0"/>
                </a:lnTo>
                <a:close/>
              </a:path>
              <a:path w="311150" h="310514">
                <a:moveTo>
                  <a:pt x="258427" y="39362"/>
                </a:moveTo>
                <a:lnTo>
                  <a:pt x="143573" y="39362"/>
                </a:lnTo>
                <a:lnTo>
                  <a:pt x="159836" y="40067"/>
                </a:lnTo>
                <a:lnTo>
                  <a:pt x="175273" y="42374"/>
                </a:lnTo>
                <a:lnTo>
                  <a:pt x="215960" y="57939"/>
                </a:lnTo>
                <a:lnTo>
                  <a:pt x="246795" y="84458"/>
                </a:lnTo>
                <a:lnTo>
                  <a:pt x="265962" y="119341"/>
                </a:lnTo>
                <a:lnTo>
                  <a:pt x="271359" y="145963"/>
                </a:lnTo>
                <a:lnTo>
                  <a:pt x="270596" y="161930"/>
                </a:lnTo>
                <a:lnTo>
                  <a:pt x="258937" y="204877"/>
                </a:lnTo>
                <a:lnTo>
                  <a:pt x="235292" y="238826"/>
                </a:lnTo>
                <a:lnTo>
                  <a:pt x="202321" y="261755"/>
                </a:lnTo>
                <a:lnTo>
                  <a:pt x="162681" y="271642"/>
                </a:lnTo>
                <a:lnTo>
                  <a:pt x="155185" y="271880"/>
                </a:lnTo>
                <a:lnTo>
                  <a:pt x="255967" y="271880"/>
                </a:lnTo>
                <a:lnTo>
                  <a:pt x="289153" y="233415"/>
                </a:lnTo>
                <a:lnTo>
                  <a:pt x="305111" y="196166"/>
                </a:lnTo>
                <a:lnTo>
                  <a:pt x="310583" y="155332"/>
                </a:lnTo>
                <a:lnTo>
                  <a:pt x="309896" y="140628"/>
                </a:lnTo>
                <a:lnTo>
                  <a:pt x="300089" y="99084"/>
                </a:lnTo>
                <a:lnTo>
                  <a:pt x="279958" y="62691"/>
                </a:lnTo>
                <a:lnTo>
                  <a:pt x="261626" y="42114"/>
                </a:lnTo>
                <a:lnTo>
                  <a:pt x="258427" y="39362"/>
                </a:lnTo>
                <a:close/>
              </a:path>
            </a:pathLst>
          </a:custGeom>
          <a:solidFill>
            <a:srgbClr val="1663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40" name="object 18"/>
          <p:cNvSpPr/>
          <p:nvPr/>
        </p:nvSpPr>
        <p:spPr>
          <a:xfrm>
            <a:off x="5285412" y="4424321"/>
            <a:ext cx="120775" cy="120775"/>
          </a:xfrm>
          <a:custGeom>
            <a:avLst/>
            <a:gdLst/>
            <a:ahLst/>
            <a:cxnLst/>
            <a:rect l="l" t="t" r="r" b="b"/>
            <a:pathLst>
              <a:path w="90804" h="90804">
                <a:moveTo>
                  <a:pt x="90652" y="0"/>
                </a:moveTo>
                <a:lnTo>
                  <a:pt x="49378" y="9954"/>
                </a:lnTo>
                <a:lnTo>
                  <a:pt x="17980" y="36522"/>
                </a:lnTo>
                <a:lnTo>
                  <a:pt x="1394" y="74762"/>
                </a:lnTo>
                <a:lnTo>
                  <a:pt x="0" y="90652"/>
                </a:lnTo>
                <a:lnTo>
                  <a:pt x="25895" y="90652"/>
                </a:lnTo>
                <a:lnTo>
                  <a:pt x="27512" y="76242"/>
                </a:lnTo>
                <a:lnTo>
                  <a:pt x="32123" y="62959"/>
                </a:lnTo>
                <a:lnTo>
                  <a:pt x="60339" y="33451"/>
                </a:lnTo>
                <a:lnTo>
                  <a:pt x="87545" y="25981"/>
                </a:lnTo>
                <a:lnTo>
                  <a:pt x="90652" y="0"/>
                </a:lnTo>
                <a:close/>
              </a:path>
            </a:pathLst>
          </a:custGeom>
          <a:solidFill>
            <a:srgbClr val="1663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41" name="object 31"/>
          <p:cNvSpPr/>
          <p:nvPr/>
        </p:nvSpPr>
        <p:spPr>
          <a:xfrm>
            <a:off x="2146689" y="2129101"/>
            <a:ext cx="856404" cy="856404"/>
          </a:xfrm>
          <a:custGeom>
            <a:avLst/>
            <a:gdLst/>
            <a:ahLst/>
            <a:cxnLst/>
            <a:rect l="l" t="t" r="r" b="b"/>
            <a:pathLst>
              <a:path w="643889" h="643889">
                <a:moveTo>
                  <a:pt x="0" y="0"/>
                </a:moveTo>
                <a:lnTo>
                  <a:pt x="0" y="129298"/>
                </a:lnTo>
                <a:lnTo>
                  <a:pt x="39353" y="136366"/>
                </a:lnTo>
                <a:lnTo>
                  <a:pt x="77795" y="145920"/>
                </a:lnTo>
                <a:lnTo>
                  <a:pt x="115237" y="157873"/>
                </a:lnTo>
                <a:lnTo>
                  <a:pt x="151593" y="172139"/>
                </a:lnTo>
                <a:lnTo>
                  <a:pt x="186774" y="188628"/>
                </a:lnTo>
                <a:lnTo>
                  <a:pt x="220693" y="207254"/>
                </a:lnTo>
                <a:lnTo>
                  <a:pt x="253263" y="227929"/>
                </a:lnTo>
                <a:lnTo>
                  <a:pt x="284397" y="250566"/>
                </a:lnTo>
                <a:lnTo>
                  <a:pt x="314006" y="275077"/>
                </a:lnTo>
                <a:lnTo>
                  <a:pt x="342003" y="301375"/>
                </a:lnTo>
                <a:lnTo>
                  <a:pt x="368300" y="329372"/>
                </a:lnTo>
                <a:lnTo>
                  <a:pt x="392811" y="358981"/>
                </a:lnTo>
                <a:lnTo>
                  <a:pt x="415448" y="390114"/>
                </a:lnTo>
                <a:lnTo>
                  <a:pt x="436122" y="422683"/>
                </a:lnTo>
                <a:lnTo>
                  <a:pt x="454747" y="456602"/>
                </a:lnTo>
                <a:lnTo>
                  <a:pt x="471236" y="491782"/>
                </a:lnTo>
                <a:lnTo>
                  <a:pt x="485500" y="528136"/>
                </a:lnTo>
                <a:lnTo>
                  <a:pt x="497452" y="565577"/>
                </a:lnTo>
                <a:lnTo>
                  <a:pt x="507004" y="604017"/>
                </a:lnTo>
                <a:lnTo>
                  <a:pt x="514070" y="643369"/>
                </a:lnTo>
                <a:lnTo>
                  <a:pt x="643369" y="643369"/>
                </a:lnTo>
                <a:lnTo>
                  <a:pt x="635960" y="594728"/>
                </a:lnTo>
                <a:lnTo>
                  <a:pt x="625383" y="546945"/>
                </a:lnTo>
                <a:lnTo>
                  <a:pt x="611687" y="500143"/>
                </a:lnTo>
                <a:lnTo>
                  <a:pt x="594924" y="454449"/>
                </a:lnTo>
                <a:lnTo>
                  <a:pt x="575146" y="409987"/>
                </a:lnTo>
                <a:lnTo>
                  <a:pt x="552404" y="366884"/>
                </a:lnTo>
                <a:lnTo>
                  <a:pt x="526750" y="325263"/>
                </a:lnTo>
                <a:lnTo>
                  <a:pt x="498235" y="285251"/>
                </a:lnTo>
                <a:lnTo>
                  <a:pt x="466911" y="246972"/>
                </a:lnTo>
                <a:lnTo>
                  <a:pt x="432828" y="210553"/>
                </a:lnTo>
                <a:lnTo>
                  <a:pt x="396409" y="176467"/>
                </a:lnTo>
                <a:lnTo>
                  <a:pt x="358130" y="145140"/>
                </a:lnTo>
                <a:lnTo>
                  <a:pt x="318118" y="116622"/>
                </a:lnTo>
                <a:lnTo>
                  <a:pt x="276497" y="90967"/>
                </a:lnTo>
                <a:lnTo>
                  <a:pt x="233392" y="68224"/>
                </a:lnTo>
                <a:lnTo>
                  <a:pt x="188929" y="48445"/>
                </a:lnTo>
                <a:lnTo>
                  <a:pt x="143234" y="31682"/>
                </a:lnTo>
                <a:lnTo>
                  <a:pt x="96430" y="17986"/>
                </a:lnTo>
                <a:lnTo>
                  <a:pt x="48643" y="7408"/>
                </a:lnTo>
                <a:lnTo>
                  <a:pt x="24421" y="3304"/>
                </a:lnTo>
                <a:lnTo>
                  <a:pt x="0" y="0"/>
                </a:lnTo>
                <a:close/>
              </a:path>
            </a:pathLst>
          </a:custGeom>
          <a:solidFill>
            <a:srgbClr val="1664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42" name="object 32"/>
          <p:cNvSpPr/>
          <p:nvPr/>
        </p:nvSpPr>
        <p:spPr>
          <a:xfrm>
            <a:off x="1056703" y="2129109"/>
            <a:ext cx="856404" cy="856404"/>
          </a:xfrm>
          <a:custGeom>
            <a:avLst/>
            <a:gdLst/>
            <a:ahLst/>
            <a:cxnLst/>
            <a:rect l="l" t="t" r="r" b="b"/>
            <a:pathLst>
              <a:path w="643890" h="643889">
                <a:moveTo>
                  <a:pt x="643369" y="0"/>
                </a:moveTo>
                <a:lnTo>
                  <a:pt x="594728" y="7408"/>
                </a:lnTo>
                <a:lnTo>
                  <a:pt x="546945" y="17986"/>
                </a:lnTo>
                <a:lnTo>
                  <a:pt x="500143" y="31682"/>
                </a:lnTo>
                <a:lnTo>
                  <a:pt x="454449" y="48444"/>
                </a:lnTo>
                <a:lnTo>
                  <a:pt x="409987" y="68222"/>
                </a:lnTo>
                <a:lnTo>
                  <a:pt x="366884" y="90964"/>
                </a:lnTo>
                <a:lnTo>
                  <a:pt x="325263" y="116618"/>
                </a:lnTo>
                <a:lnTo>
                  <a:pt x="285251" y="145133"/>
                </a:lnTo>
                <a:lnTo>
                  <a:pt x="246972" y="176458"/>
                </a:lnTo>
                <a:lnTo>
                  <a:pt x="210553" y="210540"/>
                </a:lnTo>
                <a:lnTo>
                  <a:pt x="176467" y="246960"/>
                </a:lnTo>
                <a:lnTo>
                  <a:pt x="145140" y="285238"/>
                </a:lnTo>
                <a:lnTo>
                  <a:pt x="116622" y="325251"/>
                </a:lnTo>
                <a:lnTo>
                  <a:pt x="90967" y="366872"/>
                </a:lnTo>
                <a:lnTo>
                  <a:pt x="68224" y="409976"/>
                </a:lnTo>
                <a:lnTo>
                  <a:pt x="48445" y="454439"/>
                </a:lnTo>
                <a:lnTo>
                  <a:pt x="31682" y="500135"/>
                </a:lnTo>
                <a:lnTo>
                  <a:pt x="17986" y="546939"/>
                </a:lnTo>
                <a:lnTo>
                  <a:pt x="7408" y="594725"/>
                </a:lnTo>
                <a:lnTo>
                  <a:pt x="0" y="643369"/>
                </a:lnTo>
                <a:lnTo>
                  <a:pt x="129298" y="643369"/>
                </a:lnTo>
                <a:lnTo>
                  <a:pt x="136366" y="604015"/>
                </a:lnTo>
                <a:lnTo>
                  <a:pt x="145920" y="565574"/>
                </a:lnTo>
                <a:lnTo>
                  <a:pt x="157873" y="528131"/>
                </a:lnTo>
                <a:lnTo>
                  <a:pt x="172139" y="491776"/>
                </a:lnTo>
                <a:lnTo>
                  <a:pt x="188628" y="456594"/>
                </a:lnTo>
                <a:lnTo>
                  <a:pt x="207254" y="422675"/>
                </a:lnTo>
                <a:lnTo>
                  <a:pt x="227929" y="390105"/>
                </a:lnTo>
                <a:lnTo>
                  <a:pt x="250566" y="358972"/>
                </a:lnTo>
                <a:lnTo>
                  <a:pt x="275077" y="329363"/>
                </a:lnTo>
                <a:lnTo>
                  <a:pt x="301375" y="301366"/>
                </a:lnTo>
                <a:lnTo>
                  <a:pt x="329372" y="275068"/>
                </a:lnTo>
                <a:lnTo>
                  <a:pt x="358981" y="250557"/>
                </a:lnTo>
                <a:lnTo>
                  <a:pt x="390114" y="227921"/>
                </a:lnTo>
                <a:lnTo>
                  <a:pt x="422683" y="207246"/>
                </a:lnTo>
                <a:lnTo>
                  <a:pt x="456602" y="188621"/>
                </a:lnTo>
                <a:lnTo>
                  <a:pt x="491782" y="172133"/>
                </a:lnTo>
                <a:lnTo>
                  <a:pt x="528136" y="157869"/>
                </a:lnTo>
                <a:lnTo>
                  <a:pt x="565577" y="145917"/>
                </a:lnTo>
                <a:lnTo>
                  <a:pt x="604017" y="136364"/>
                </a:lnTo>
                <a:lnTo>
                  <a:pt x="643369" y="129298"/>
                </a:lnTo>
                <a:lnTo>
                  <a:pt x="643369" y="0"/>
                </a:lnTo>
                <a:close/>
              </a:path>
            </a:pathLst>
          </a:custGeom>
          <a:solidFill>
            <a:srgbClr val="1664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43" name="object 33"/>
          <p:cNvSpPr/>
          <p:nvPr/>
        </p:nvSpPr>
        <p:spPr>
          <a:xfrm>
            <a:off x="2146696" y="3219086"/>
            <a:ext cx="856404" cy="856404"/>
          </a:xfrm>
          <a:custGeom>
            <a:avLst/>
            <a:gdLst/>
            <a:ahLst/>
            <a:cxnLst/>
            <a:rect l="l" t="t" r="r" b="b"/>
            <a:pathLst>
              <a:path w="643889" h="643889">
                <a:moveTo>
                  <a:pt x="643369" y="0"/>
                </a:moveTo>
                <a:lnTo>
                  <a:pt x="514070" y="0"/>
                </a:lnTo>
                <a:lnTo>
                  <a:pt x="507003" y="39353"/>
                </a:lnTo>
                <a:lnTo>
                  <a:pt x="497448" y="77795"/>
                </a:lnTo>
                <a:lnTo>
                  <a:pt x="485495" y="115237"/>
                </a:lnTo>
                <a:lnTo>
                  <a:pt x="471230" y="151593"/>
                </a:lnTo>
                <a:lnTo>
                  <a:pt x="454740" y="186774"/>
                </a:lnTo>
                <a:lnTo>
                  <a:pt x="436114" y="220693"/>
                </a:lnTo>
                <a:lnTo>
                  <a:pt x="415439" y="253263"/>
                </a:lnTo>
                <a:lnTo>
                  <a:pt x="392802" y="284397"/>
                </a:lnTo>
                <a:lnTo>
                  <a:pt x="368291" y="314006"/>
                </a:lnTo>
                <a:lnTo>
                  <a:pt x="341993" y="342003"/>
                </a:lnTo>
                <a:lnTo>
                  <a:pt x="313996" y="368300"/>
                </a:lnTo>
                <a:lnTo>
                  <a:pt x="284387" y="392811"/>
                </a:lnTo>
                <a:lnTo>
                  <a:pt x="253255" y="415448"/>
                </a:lnTo>
                <a:lnTo>
                  <a:pt x="220685" y="436122"/>
                </a:lnTo>
                <a:lnTo>
                  <a:pt x="186767" y="454747"/>
                </a:lnTo>
                <a:lnTo>
                  <a:pt x="151586" y="471236"/>
                </a:lnTo>
                <a:lnTo>
                  <a:pt x="115232" y="485500"/>
                </a:lnTo>
                <a:lnTo>
                  <a:pt x="77791" y="497452"/>
                </a:lnTo>
                <a:lnTo>
                  <a:pt x="39351" y="507004"/>
                </a:lnTo>
                <a:lnTo>
                  <a:pt x="0" y="514070"/>
                </a:lnTo>
                <a:lnTo>
                  <a:pt x="0" y="643369"/>
                </a:lnTo>
                <a:lnTo>
                  <a:pt x="48640" y="635960"/>
                </a:lnTo>
                <a:lnTo>
                  <a:pt x="96424" y="625383"/>
                </a:lnTo>
                <a:lnTo>
                  <a:pt x="143225" y="611687"/>
                </a:lnTo>
                <a:lnTo>
                  <a:pt x="188919" y="594924"/>
                </a:lnTo>
                <a:lnTo>
                  <a:pt x="233381" y="575146"/>
                </a:lnTo>
                <a:lnTo>
                  <a:pt x="276485" y="552404"/>
                </a:lnTo>
                <a:lnTo>
                  <a:pt x="318105" y="526750"/>
                </a:lnTo>
                <a:lnTo>
                  <a:pt x="358118" y="498235"/>
                </a:lnTo>
                <a:lnTo>
                  <a:pt x="396396" y="466911"/>
                </a:lnTo>
                <a:lnTo>
                  <a:pt x="432816" y="432828"/>
                </a:lnTo>
                <a:lnTo>
                  <a:pt x="466901" y="396409"/>
                </a:lnTo>
                <a:lnTo>
                  <a:pt x="498229" y="358130"/>
                </a:lnTo>
                <a:lnTo>
                  <a:pt x="526746" y="318118"/>
                </a:lnTo>
                <a:lnTo>
                  <a:pt x="552402" y="276497"/>
                </a:lnTo>
                <a:lnTo>
                  <a:pt x="575144" y="233392"/>
                </a:lnTo>
                <a:lnTo>
                  <a:pt x="594923" y="188929"/>
                </a:lnTo>
                <a:lnTo>
                  <a:pt x="611686" y="143234"/>
                </a:lnTo>
                <a:lnTo>
                  <a:pt x="625382" y="96430"/>
                </a:lnTo>
                <a:lnTo>
                  <a:pt x="635960" y="48643"/>
                </a:lnTo>
                <a:lnTo>
                  <a:pt x="640064" y="24421"/>
                </a:lnTo>
                <a:lnTo>
                  <a:pt x="643369" y="0"/>
                </a:lnTo>
                <a:close/>
              </a:path>
            </a:pathLst>
          </a:custGeom>
          <a:solidFill>
            <a:srgbClr val="1664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44" name="object 34"/>
          <p:cNvSpPr/>
          <p:nvPr/>
        </p:nvSpPr>
        <p:spPr>
          <a:xfrm>
            <a:off x="1056711" y="3219093"/>
            <a:ext cx="856404" cy="856404"/>
          </a:xfrm>
          <a:custGeom>
            <a:avLst/>
            <a:gdLst/>
            <a:ahLst/>
            <a:cxnLst/>
            <a:rect l="l" t="t" r="r" b="b"/>
            <a:pathLst>
              <a:path w="643890" h="643889">
                <a:moveTo>
                  <a:pt x="129298" y="0"/>
                </a:moveTo>
                <a:lnTo>
                  <a:pt x="0" y="0"/>
                </a:lnTo>
                <a:lnTo>
                  <a:pt x="3304" y="24419"/>
                </a:lnTo>
                <a:lnTo>
                  <a:pt x="12304" y="72647"/>
                </a:lnTo>
                <a:lnTo>
                  <a:pt x="24447" y="119955"/>
                </a:lnTo>
                <a:lnTo>
                  <a:pt x="39683" y="166219"/>
                </a:lnTo>
                <a:lnTo>
                  <a:pt x="57960" y="211312"/>
                </a:lnTo>
                <a:lnTo>
                  <a:pt x="79226" y="255110"/>
                </a:lnTo>
                <a:lnTo>
                  <a:pt x="103430" y="297488"/>
                </a:lnTo>
                <a:lnTo>
                  <a:pt x="130521" y="338320"/>
                </a:lnTo>
                <a:lnTo>
                  <a:pt x="160447" y="377481"/>
                </a:lnTo>
                <a:lnTo>
                  <a:pt x="193157" y="414846"/>
                </a:lnTo>
                <a:lnTo>
                  <a:pt x="228510" y="450200"/>
                </a:lnTo>
                <a:lnTo>
                  <a:pt x="265874" y="482913"/>
                </a:lnTo>
                <a:lnTo>
                  <a:pt x="305035" y="512842"/>
                </a:lnTo>
                <a:lnTo>
                  <a:pt x="345868" y="539935"/>
                </a:lnTo>
                <a:lnTo>
                  <a:pt x="388246" y="564140"/>
                </a:lnTo>
                <a:lnTo>
                  <a:pt x="432046" y="585407"/>
                </a:lnTo>
                <a:lnTo>
                  <a:pt x="477141" y="603685"/>
                </a:lnTo>
                <a:lnTo>
                  <a:pt x="523406" y="618921"/>
                </a:lnTo>
                <a:lnTo>
                  <a:pt x="570717" y="631064"/>
                </a:lnTo>
                <a:lnTo>
                  <a:pt x="618947" y="640064"/>
                </a:lnTo>
                <a:lnTo>
                  <a:pt x="643369" y="643369"/>
                </a:lnTo>
                <a:lnTo>
                  <a:pt x="643369" y="514070"/>
                </a:lnTo>
                <a:lnTo>
                  <a:pt x="604015" y="507003"/>
                </a:lnTo>
                <a:lnTo>
                  <a:pt x="565574" y="497448"/>
                </a:lnTo>
                <a:lnTo>
                  <a:pt x="528131" y="485495"/>
                </a:lnTo>
                <a:lnTo>
                  <a:pt x="491776" y="471230"/>
                </a:lnTo>
                <a:lnTo>
                  <a:pt x="456594" y="454740"/>
                </a:lnTo>
                <a:lnTo>
                  <a:pt x="422675" y="436114"/>
                </a:lnTo>
                <a:lnTo>
                  <a:pt x="390105" y="415439"/>
                </a:lnTo>
                <a:lnTo>
                  <a:pt x="358972" y="392802"/>
                </a:lnTo>
                <a:lnTo>
                  <a:pt x="329363" y="368291"/>
                </a:lnTo>
                <a:lnTo>
                  <a:pt x="301366" y="341993"/>
                </a:lnTo>
                <a:lnTo>
                  <a:pt x="275068" y="313996"/>
                </a:lnTo>
                <a:lnTo>
                  <a:pt x="250557" y="284387"/>
                </a:lnTo>
                <a:lnTo>
                  <a:pt x="227921" y="253255"/>
                </a:lnTo>
                <a:lnTo>
                  <a:pt x="207246" y="220685"/>
                </a:lnTo>
                <a:lnTo>
                  <a:pt x="188621" y="186767"/>
                </a:lnTo>
                <a:lnTo>
                  <a:pt x="172133" y="151586"/>
                </a:lnTo>
                <a:lnTo>
                  <a:pt x="157869" y="115232"/>
                </a:lnTo>
                <a:lnTo>
                  <a:pt x="145917" y="77791"/>
                </a:lnTo>
                <a:lnTo>
                  <a:pt x="136364" y="39351"/>
                </a:lnTo>
                <a:lnTo>
                  <a:pt x="129298" y="0"/>
                </a:lnTo>
                <a:close/>
              </a:path>
            </a:pathLst>
          </a:custGeom>
          <a:solidFill>
            <a:srgbClr val="1664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45" name="object 35"/>
          <p:cNvSpPr/>
          <p:nvPr/>
        </p:nvSpPr>
        <p:spPr>
          <a:xfrm>
            <a:off x="1423073" y="2495462"/>
            <a:ext cx="489857" cy="489857"/>
          </a:xfrm>
          <a:custGeom>
            <a:avLst/>
            <a:gdLst/>
            <a:ahLst/>
            <a:cxnLst/>
            <a:rect l="l" t="t" r="r" b="b"/>
            <a:pathLst>
              <a:path w="368300" h="368300">
                <a:moveTo>
                  <a:pt x="367919" y="0"/>
                </a:moveTo>
                <a:lnTo>
                  <a:pt x="313489" y="13984"/>
                </a:lnTo>
                <a:lnTo>
                  <a:pt x="261830" y="34186"/>
                </a:lnTo>
                <a:lnTo>
                  <a:pt x="213372" y="60174"/>
                </a:lnTo>
                <a:lnTo>
                  <a:pt x="168547" y="91517"/>
                </a:lnTo>
                <a:lnTo>
                  <a:pt x="127785" y="127785"/>
                </a:lnTo>
                <a:lnTo>
                  <a:pt x="91517" y="168547"/>
                </a:lnTo>
                <a:lnTo>
                  <a:pt x="60174" y="213372"/>
                </a:lnTo>
                <a:lnTo>
                  <a:pt x="34186" y="261830"/>
                </a:lnTo>
                <a:lnTo>
                  <a:pt x="13984" y="313489"/>
                </a:lnTo>
                <a:lnTo>
                  <a:pt x="0" y="367919"/>
                </a:lnTo>
                <a:lnTo>
                  <a:pt x="131419" y="367919"/>
                </a:lnTo>
                <a:lnTo>
                  <a:pt x="136537" y="350889"/>
                </a:lnTo>
                <a:lnTo>
                  <a:pt x="142519" y="334249"/>
                </a:lnTo>
                <a:lnTo>
                  <a:pt x="165386" y="286931"/>
                </a:lnTo>
                <a:lnTo>
                  <a:pt x="195082" y="244070"/>
                </a:lnTo>
                <a:lnTo>
                  <a:pt x="230895" y="206375"/>
                </a:lnTo>
                <a:lnTo>
                  <a:pt x="272114" y="174561"/>
                </a:lnTo>
                <a:lnTo>
                  <a:pt x="318025" y="149338"/>
                </a:lnTo>
                <a:lnTo>
                  <a:pt x="367919" y="131419"/>
                </a:lnTo>
                <a:lnTo>
                  <a:pt x="367919" y="0"/>
                </a:lnTo>
                <a:close/>
              </a:path>
            </a:pathLst>
          </a:custGeom>
          <a:solidFill>
            <a:srgbClr val="1664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46" name="object 36"/>
          <p:cNvSpPr/>
          <p:nvPr/>
        </p:nvSpPr>
        <p:spPr>
          <a:xfrm>
            <a:off x="1423056" y="3219092"/>
            <a:ext cx="489857" cy="489857"/>
          </a:xfrm>
          <a:custGeom>
            <a:avLst/>
            <a:gdLst/>
            <a:ahLst/>
            <a:cxnLst/>
            <a:rect l="l" t="t" r="r" b="b"/>
            <a:pathLst>
              <a:path w="368300" h="368300">
                <a:moveTo>
                  <a:pt x="131432" y="0"/>
                </a:moveTo>
                <a:lnTo>
                  <a:pt x="0" y="0"/>
                </a:lnTo>
                <a:lnTo>
                  <a:pt x="6190" y="27534"/>
                </a:lnTo>
                <a:lnTo>
                  <a:pt x="23340" y="80632"/>
                </a:lnTo>
                <a:lnTo>
                  <a:pt x="46491" y="130744"/>
                </a:lnTo>
                <a:lnTo>
                  <a:pt x="75212" y="177439"/>
                </a:lnTo>
                <a:lnTo>
                  <a:pt x="109073" y="220287"/>
                </a:lnTo>
                <a:lnTo>
                  <a:pt x="147643" y="258855"/>
                </a:lnTo>
                <a:lnTo>
                  <a:pt x="190491" y="292715"/>
                </a:lnTo>
                <a:lnTo>
                  <a:pt x="237186" y="321434"/>
                </a:lnTo>
                <a:lnTo>
                  <a:pt x="287298" y="344583"/>
                </a:lnTo>
                <a:lnTo>
                  <a:pt x="340397" y="361730"/>
                </a:lnTo>
                <a:lnTo>
                  <a:pt x="367931" y="367919"/>
                </a:lnTo>
                <a:lnTo>
                  <a:pt x="367931" y="236499"/>
                </a:lnTo>
                <a:lnTo>
                  <a:pt x="350902" y="231381"/>
                </a:lnTo>
                <a:lnTo>
                  <a:pt x="334262" y="225399"/>
                </a:lnTo>
                <a:lnTo>
                  <a:pt x="286944" y="202532"/>
                </a:lnTo>
                <a:lnTo>
                  <a:pt x="244082" y="172836"/>
                </a:lnTo>
                <a:lnTo>
                  <a:pt x="206388" y="137023"/>
                </a:lnTo>
                <a:lnTo>
                  <a:pt x="174574" y="95804"/>
                </a:lnTo>
                <a:lnTo>
                  <a:pt x="149351" y="49893"/>
                </a:lnTo>
                <a:lnTo>
                  <a:pt x="136549" y="17029"/>
                </a:lnTo>
                <a:lnTo>
                  <a:pt x="131432" y="0"/>
                </a:lnTo>
                <a:close/>
              </a:path>
            </a:pathLst>
          </a:custGeom>
          <a:solidFill>
            <a:srgbClr val="1664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47" name="object 37"/>
          <p:cNvSpPr/>
          <p:nvPr/>
        </p:nvSpPr>
        <p:spPr>
          <a:xfrm>
            <a:off x="2146687" y="3219092"/>
            <a:ext cx="489857" cy="489857"/>
          </a:xfrm>
          <a:custGeom>
            <a:avLst/>
            <a:gdLst/>
            <a:ahLst/>
            <a:cxnLst/>
            <a:rect l="l" t="t" r="r" b="b"/>
            <a:pathLst>
              <a:path w="368300" h="368300">
                <a:moveTo>
                  <a:pt x="367931" y="0"/>
                </a:moveTo>
                <a:lnTo>
                  <a:pt x="236499" y="0"/>
                </a:lnTo>
                <a:lnTo>
                  <a:pt x="231381" y="17029"/>
                </a:lnTo>
                <a:lnTo>
                  <a:pt x="225399" y="33668"/>
                </a:lnTo>
                <a:lnTo>
                  <a:pt x="202532" y="80985"/>
                </a:lnTo>
                <a:lnTo>
                  <a:pt x="172836" y="123845"/>
                </a:lnTo>
                <a:lnTo>
                  <a:pt x="137023" y="161537"/>
                </a:lnTo>
                <a:lnTo>
                  <a:pt x="95804" y="193351"/>
                </a:lnTo>
                <a:lnTo>
                  <a:pt x="49893" y="218575"/>
                </a:lnTo>
                <a:lnTo>
                  <a:pt x="0" y="236499"/>
                </a:lnTo>
                <a:lnTo>
                  <a:pt x="0" y="367919"/>
                </a:lnTo>
                <a:lnTo>
                  <a:pt x="54429" y="353934"/>
                </a:lnTo>
                <a:lnTo>
                  <a:pt x="106088" y="333732"/>
                </a:lnTo>
                <a:lnTo>
                  <a:pt x="154546" y="307744"/>
                </a:lnTo>
                <a:lnTo>
                  <a:pt x="199372" y="276401"/>
                </a:lnTo>
                <a:lnTo>
                  <a:pt x="240134" y="240133"/>
                </a:lnTo>
                <a:lnTo>
                  <a:pt x="276403" y="199371"/>
                </a:lnTo>
                <a:lnTo>
                  <a:pt x="307748" y="154546"/>
                </a:lnTo>
                <a:lnTo>
                  <a:pt x="333738" y="106088"/>
                </a:lnTo>
                <a:lnTo>
                  <a:pt x="353943" y="54429"/>
                </a:lnTo>
                <a:lnTo>
                  <a:pt x="361741" y="27534"/>
                </a:lnTo>
                <a:lnTo>
                  <a:pt x="367931" y="0"/>
                </a:lnTo>
                <a:close/>
              </a:path>
            </a:pathLst>
          </a:custGeom>
          <a:solidFill>
            <a:srgbClr val="1664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48" name="object 38"/>
          <p:cNvSpPr/>
          <p:nvPr/>
        </p:nvSpPr>
        <p:spPr>
          <a:xfrm>
            <a:off x="2146687" y="2495462"/>
            <a:ext cx="489857" cy="489857"/>
          </a:xfrm>
          <a:custGeom>
            <a:avLst/>
            <a:gdLst/>
            <a:ahLst/>
            <a:cxnLst/>
            <a:rect l="l" t="t" r="r" b="b"/>
            <a:pathLst>
              <a:path w="368300" h="368300">
                <a:moveTo>
                  <a:pt x="0" y="0"/>
                </a:moveTo>
                <a:lnTo>
                  <a:pt x="0" y="131419"/>
                </a:lnTo>
                <a:lnTo>
                  <a:pt x="17029" y="136537"/>
                </a:lnTo>
                <a:lnTo>
                  <a:pt x="33669" y="142519"/>
                </a:lnTo>
                <a:lnTo>
                  <a:pt x="80987" y="165386"/>
                </a:lnTo>
                <a:lnTo>
                  <a:pt x="123848" y="195082"/>
                </a:lnTo>
                <a:lnTo>
                  <a:pt x="161543" y="230895"/>
                </a:lnTo>
                <a:lnTo>
                  <a:pt x="193357" y="272114"/>
                </a:lnTo>
                <a:lnTo>
                  <a:pt x="218580" y="318025"/>
                </a:lnTo>
                <a:lnTo>
                  <a:pt x="236499" y="367919"/>
                </a:lnTo>
                <a:lnTo>
                  <a:pt x="367931" y="367919"/>
                </a:lnTo>
                <a:lnTo>
                  <a:pt x="353943" y="313489"/>
                </a:lnTo>
                <a:lnTo>
                  <a:pt x="333738" y="261830"/>
                </a:lnTo>
                <a:lnTo>
                  <a:pt x="307748" y="213372"/>
                </a:lnTo>
                <a:lnTo>
                  <a:pt x="276403" y="168547"/>
                </a:lnTo>
                <a:lnTo>
                  <a:pt x="240134" y="127785"/>
                </a:lnTo>
                <a:lnTo>
                  <a:pt x="199372" y="91517"/>
                </a:lnTo>
                <a:lnTo>
                  <a:pt x="154546" y="60174"/>
                </a:lnTo>
                <a:lnTo>
                  <a:pt x="106088" y="34186"/>
                </a:lnTo>
                <a:lnTo>
                  <a:pt x="54429" y="13984"/>
                </a:lnTo>
                <a:lnTo>
                  <a:pt x="27534" y="6188"/>
                </a:lnTo>
                <a:lnTo>
                  <a:pt x="0" y="0"/>
                </a:lnTo>
                <a:close/>
              </a:path>
            </a:pathLst>
          </a:custGeom>
          <a:solidFill>
            <a:srgbClr val="1664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49" name="object 39"/>
          <p:cNvSpPr/>
          <p:nvPr/>
        </p:nvSpPr>
        <p:spPr>
          <a:xfrm>
            <a:off x="1056719" y="2129101"/>
            <a:ext cx="1945912" cy="1945912"/>
          </a:xfrm>
          <a:custGeom>
            <a:avLst/>
            <a:gdLst/>
            <a:ahLst/>
            <a:cxnLst/>
            <a:rect l="l" t="t" r="r" b="b"/>
            <a:pathLst>
              <a:path w="1463039" h="1463039">
                <a:moveTo>
                  <a:pt x="767143" y="0"/>
                </a:moveTo>
                <a:lnTo>
                  <a:pt x="695718" y="0"/>
                </a:lnTo>
                <a:lnTo>
                  <a:pt x="695718" y="559066"/>
                </a:lnTo>
                <a:lnTo>
                  <a:pt x="682416" y="562367"/>
                </a:lnTo>
                <a:lnTo>
                  <a:pt x="645184" y="578035"/>
                </a:lnTo>
                <a:lnTo>
                  <a:pt x="612876" y="601441"/>
                </a:lnTo>
                <a:lnTo>
                  <a:pt x="586661" y="631416"/>
                </a:lnTo>
                <a:lnTo>
                  <a:pt x="567709" y="666789"/>
                </a:lnTo>
                <a:lnTo>
                  <a:pt x="559688" y="692793"/>
                </a:lnTo>
                <a:lnTo>
                  <a:pt x="0" y="695731"/>
                </a:lnTo>
                <a:lnTo>
                  <a:pt x="0" y="767156"/>
                </a:lnTo>
                <a:lnTo>
                  <a:pt x="559054" y="767156"/>
                </a:lnTo>
                <a:lnTo>
                  <a:pt x="562354" y="780458"/>
                </a:lnTo>
                <a:lnTo>
                  <a:pt x="578022" y="817688"/>
                </a:lnTo>
                <a:lnTo>
                  <a:pt x="601428" y="849994"/>
                </a:lnTo>
                <a:lnTo>
                  <a:pt x="631403" y="876208"/>
                </a:lnTo>
                <a:lnTo>
                  <a:pt x="666776" y="895161"/>
                </a:lnTo>
                <a:lnTo>
                  <a:pt x="692780" y="903186"/>
                </a:lnTo>
                <a:lnTo>
                  <a:pt x="695718" y="1462874"/>
                </a:lnTo>
                <a:lnTo>
                  <a:pt x="767143" y="1462874"/>
                </a:lnTo>
                <a:lnTo>
                  <a:pt x="767143" y="903820"/>
                </a:lnTo>
                <a:lnTo>
                  <a:pt x="780445" y="900520"/>
                </a:lnTo>
                <a:lnTo>
                  <a:pt x="817675" y="884853"/>
                </a:lnTo>
                <a:lnTo>
                  <a:pt x="849982" y="861447"/>
                </a:lnTo>
                <a:lnTo>
                  <a:pt x="876197" y="831472"/>
                </a:lnTo>
                <a:lnTo>
                  <a:pt x="895149" y="796097"/>
                </a:lnTo>
                <a:lnTo>
                  <a:pt x="903172" y="770091"/>
                </a:lnTo>
                <a:lnTo>
                  <a:pt x="1462862" y="767143"/>
                </a:lnTo>
                <a:lnTo>
                  <a:pt x="1462862" y="695718"/>
                </a:lnTo>
                <a:lnTo>
                  <a:pt x="903808" y="695718"/>
                </a:lnTo>
                <a:lnTo>
                  <a:pt x="900507" y="682417"/>
                </a:lnTo>
                <a:lnTo>
                  <a:pt x="884838" y="645189"/>
                </a:lnTo>
                <a:lnTo>
                  <a:pt x="861430" y="612883"/>
                </a:lnTo>
                <a:lnTo>
                  <a:pt x="831453" y="586669"/>
                </a:lnTo>
                <a:lnTo>
                  <a:pt x="796077" y="567719"/>
                </a:lnTo>
                <a:lnTo>
                  <a:pt x="767143" y="559066"/>
                </a:lnTo>
                <a:lnTo>
                  <a:pt x="767143" y="0"/>
                </a:lnTo>
                <a:close/>
              </a:path>
            </a:pathLst>
          </a:custGeom>
          <a:solidFill>
            <a:srgbClr val="1664C5"/>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50" name="object 40"/>
          <p:cNvSpPr txBox="1"/>
          <p:nvPr/>
        </p:nvSpPr>
        <p:spPr>
          <a:xfrm>
            <a:off x="520668" y="4498926"/>
            <a:ext cx="3029509" cy="1362040"/>
          </a:xfrm>
          <a:prstGeom prst="rect">
            <a:avLst/>
          </a:prstGeom>
        </p:spPr>
        <p:txBody>
          <a:bodyPr vert="horz" wrap="square" lIns="0" tIns="0" rIns="0" bIns="0" rtlCol="0">
            <a:spAutoFit/>
          </a:bodyPr>
          <a:lstStyle/>
          <a:p>
            <a:pPr marL="16047" marR="6757" algn="ctr" defTabSz="1216215">
              <a:defRPr/>
            </a:pPr>
            <a:r>
              <a:rPr sz="1729" b="1" kern="0" spc="87" dirty="0">
                <a:solidFill>
                  <a:srgbClr val="1663C5"/>
                </a:solidFill>
                <a:latin typeface="Arial" panose="020B0604020202020204" pitchFamily="34" charset="0"/>
                <a:cs typeface="Arial" panose="020B0604020202020204" pitchFamily="34" charset="0"/>
              </a:rPr>
              <a:t>GOA</a:t>
            </a:r>
            <a:r>
              <a:rPr sz="1729" b="1" kern="0" dirty="0">
                <a:solidFill>
                  <a:srgbClr val="1663C5"/>
                </a:solidFill>
                <a:latin typeface="Arial" panose="020B0604020202020204" pitchFamily="34" charset="0"/>
                <a:cs typeface="Arial" panose="020B0604020202020204" pitchFamily="34" charset="0"/>
              </a:rPr>
              <a:t>L</a:t>
            </a:r>
            <a:r>
              <a:rPr sz="1729" b="1" kern="0" spc="173" dirty="0">
                <a:solidFill>
                  <a:srgbClr val="1663C5"/>
                </a:solidFill>
                <a:latin typeface="Arial" panose="020B0604020202020204" pitchFamily="34" charset="0"/>
                <a:cs typeface="Arial" panose="020B0604020202020204" pitchFamily="34" charset="0"/>
              </a:rPr>
              <a:t> </a:t>
            </a:r>
            <a:r>
              <a:rPr sz="1729" b="1" kern="0" spc="87" dirty="0">
                <a:solidFill>
                  <a:srgbClr val="1663C5"/>
                </a:solidFill>
                <a:latin typeface="Arial" panose="020B0604020202020204" pitchFamily="34" charset="0"/>
                <a:cs typeface="Arial" panose="020B0604020202020204" pitchFamily="34" charset="0"/>
              </a:rPr>
              <a:t>T</a:t>
            </a:r>
            <a:r>
              <a:rPr sz="1729" b="1" kern="0" dirty="0">
                <a:solidFill>
                  <a:srgbClr val="1663C5"/>
                </a:solidFill>
                <a:latin typeface="Arial" panose="020B0604020202020204" pitchFamily="34" charset="0"/>
                <a:cs typeface="Arial" panose="020B0604020202020204" pitchFamily="34" charset="0"/>
              </a:rPr>
              <a:t>O</a:t>
            </a:r>
            <a:r>
              <a:rPr sz="1729" b="1" kern="0" spc="173" dirty="0">
                <a:solidFill>
                  <a:srgbClr val="1663C5"/>
                </a:solidFill>
                <a:latin typeface="Arial" panose="020B0604020202020204" pitchFamily="34" charset="0"/>
                <a:cs typeface="Arial" panose="020B0604020202020204" pitchFamily="34" charset="0"/>
              </a:rPr>
              <a:t> </a:t>
            </a:r>
            <a:r>
              <a:rPr sz="1729" b="1" kern="0" spc="87" dirty="0">
                <a:solidFill>
                  <a:srgbClr val="1663C5"/>
                </a:solidFill>
                <a:latin typeface="Arial" panose="020B0604020202020204" pitchFamily="34" charset="0"/>
                <a:cs typeface="Arial" panose="020B0604020202020204" pitchFamily="34" charset="0"/>
              </a:rPr>
              <a:t>AD</a:t>
            </a:r>
            <a:r>
              <a:rPr sz="1729" b="1" kern="0" dirty="0">
                <a:solidFill>
                  <a:srgbClr val="1663C5"/>
                </a:solidFill>
                <a:latin typeface="Arial" panose="020B0604020202020204" pitchFamily="34" charset="0"/>
                <a:cs typeface="Arial" panose="020B0604020202020204" pitchFamily="34" charset="0"/>
              </a:rPr>
              <a:t>D</a:t>
            </a:r>
            <a:r>
              <a:rPr sz="1729" b="1" kern="0" spc="173" dirty="0">
                <a:solidFill>
                  <a:srgbClr val="1663C5"/>
                </a:solidFill>
                <a:latin typeface="Arial" panose="020B0604020202020204" pitchFamily="34" charset="0"/>
                <a:cs typeface="Arial" panose="020B0604020202020204" pitchFamily="34" charset="0"/>
              </a:rPr>
              <a:t> </a:t>
            </a:r>
            <a:r>
              <a:rPr sz="1729" b="1" kern="0" spc="87" dirty="0">
                <a:solidFill>
                  <a:srgbClr val="1663C5"/>
                </a:solidFill>
                <a:latin typeface="Arial" panose="020B0604020202020204" pitchFamily="34" charset="0"/>
                <a:cs typeface="Arial" panose="020B0604020202020204" pitchFamily="34" charset="0"/>
              </a:rPr>
              <a:t>ON</a:t>
            </a:r>
            <a:r>
              <a:rPr sz="1729" b="1" kern="0" dirty="0">
                <a:solidFill>
                  <a:srgbClr val="1663C5"/>
                </a:solidFill>
                <a:latin typeface="Arial" panose="020B0604020202020204" pitchFamily="34" charset="0"/>
                <a:cs typeface="Arial" panose="020B0604020202020204" pitchFamily="34" charset="0"/>
              </a:rPr>
              <a:t>E</a:t>
            </a:r>
            <a:r>
              <a:rPr sz="1729" b="1" kern="0" spc="173" dirty="0">
                <a:solidFill>
                  <a:srgbClr val="1663C5"/>
                </a:solidFill>
                <a:latin typeface="Arial" panose="020B0604020202020204" pitchFamily="34" charset="0"/>
                <a:cs typeface="Arial" panose="020B0604020202020204" pitchFamily="34" charset="0"/>
              </a:rPr>
              <a:t> </a:t>
            </a:r>
            <a:r>
              <a:rPr sz="1729" b="1" kern="0" spc="87" dirty="0">
                <a:solidFill>
                  <a:srgbClr val="1663C5"/>
                </a:solidFill>
                <a:latin typeface="Arial" panose="020B0604020202020204" pitchFamily="34" charset="0"/>
                <a:cs typeface="Arial" panose="020B0604020202020204" pitchFamily="34" charset="0"/>
              </a:rPr>
              <a:t>NEW PRODUC</a:t>
            </a:r>
            <a:r>
              <a:rPr sz="1729" b="1" kern="0" dirty="0">
                <a:solidFill>
                  <a:srgbClr val="1663C5"/>
                </a:solidFill>
                <a:latin typeface="Arial" panose="020B0604020202020204" pitchFamily="34" charset="0"/>
                <a:cs typeface="Arial" panose="020B0604020202020204" pitchFamily="34" charset="0"/>
              </a:rPr>
              <a:t>T</a:t>
            </a:r>
            <a:r>
              <a:rPr sz="1729" b="1" kern="0" spc="173" dirty="0">
                <a:solidFill>
                  <a:srgbClr val="1663C5"/>
                </a:solidFill>
                <a:latin typeface="Arial" panose="020B0604020202020204" pitchFamily="34" charset="0"/>
                <a:cs typeface="Arial" panose="020B0604020202020204" pitchFamily="34" charset="0"/>
              </a:rPr>
              <a:t> </a:t>
            </a:r>
            <a:r>
              <a:rPr sz="1729" b="1" kern="0" spc="87" dirty="0">
                <a:solidFill>
                  <a:srgbClr val="1663C5"/>
                </a:solidFill>
                <a:latin typeface="Arial" panose="020B0604020202020204" pitchFamily="34" charset="0"/>
                <a:cs typeface="Arial" panose="020B0604020202020204" pitchFamily="34" charset="0"/>
              </a:rPr>
              <a:t>PE</a:t>
            </a:r>
            <a:r>
              <a:rPr sz="1729" b="1" kern="0" dirty="0">
                <a:solidFill>
                  <a:srgbClr val="1663C5"/>
                </a:solidFill>
                <a:latin typeface="Arial" panose="020B0604020202020204" pitchFamily="34" charset="0"/>
                <a:cs typeface="Arial" panose="020B0604020202020204" pitchFamily="34" charset="0"/>
              </a:rPr>
              <a:t>R</a:t>
            </a:r>
            <a:r>
              <a:rPr sz="1729" b="1" kern="0" spc="173" dirty="0">
                <a:solidFill>
                  <a:srgbClr val="1663C5"/>
                </a:solidFill>
                <a:latin typeface="Arial" panose="020B0604020202020204" pitchFamily="34" charset="0"/>
                <a:cs typeface="Arial" panose="020B0604020202020204" pitchFamily="34" charset="0"/>
              </a:rPr>
              <a:t> </a:t>
            </a:r>
            <a:r>
              <a:rPr sz="1729" b="1" kern="0" spc="87" dirty="0">
                <a:solidFill>
                  <a:srgbClr val="1663C5"/>
                </a:solidFill>
                <a:latin typeface="Arial" panose="020B0604020202020204" pitchFamily="34" charset="0"/>
                <a:cs typeface="Arial" panose="020B0604020202020204" pitchFamily="34" charset="0"/>
              </a:rPr>
              <a:t>YEAR</a:t>
            </a:r>
            <a:endParaRPr sz="1729" kern="0" dirty="0">
              <a:solidFill>
                <a:sysClr val="windowText" lastClr="000000"/>
              </a:solidFill>
              <a:latin typeface="Arial" panose="020B0604020202020204" pitchFamily="34" charset="0"/>
              <a:cs typeface="Arial" panose="020B0604020202020204" pitchFamily="34" charset="0"/>
            </a:endParaRPr>
          </a:p>
          <a:p>
            <a:pPr marL="58277" marR="50677" algn="ctr" defTabSz="1216215">
              <a:spcBef>
                <a:spcPts val="1217"/>
              </a:spcBef>
              <a:defRPr/>
            </a:pPr>
            <a:r>
              <a:rPr sz="1464" kern="0" spc="73" dirty="0">
                <a:solidFill>
                  <a:srgbClr val="1663C5"/>
                </a:solidFill>
                <a:latin typeface="Arial" panose="020B0604020202020204" pitchFamily="34" charset="0"/>
                <a:cs typeface="Arial" panose="020B0604020202020204" pitchFamily="34" charset="0"/>
              </a:rPr>
              <a:t>th</a:t>
            </a:r>
            <a:r>
              <a:rPr sz="1464" kern="0" spc="47" dirty="0">
                <a:solidFill>
                  <a:srgbClr val="1663C5"/>
                </a:solidFill>
                <a:latin typeface="Arial" panose="020B0604020202020204" pitchFamily="34" charset="0"/>
                <a:cs typeface="Arial" panose="020B0604020202020204" pitchFamily="34" charset="0"/>
              </a:rPr>
              <a:t>r</a:t>
            </a:r>
            <a:r>
              <a:rPr sz="1464" kern="0" spc="73" dirty="0">
                <a:solidFill>
                  <a:srgbClr val="1663C5"/>
                </a:solidFill>
                <a:latin typeface="Arial" panose="020B0604020202020204" pitchFamily="34" charset="0"/>
                <a:cs typeface="Arial" panose="020B0604020202020204" pitchFamily="34" charset="0"/>
              </a:rPr>
              <a:t>oug</a:t>
            </a:r>
            <a:r>
              <a:rPr sz="1464" kern="0" dirty="0">
                <a:solidFill>
                  <a:srgbClr val="1663C5"/>
                </a:solidFill>
                <a:latin typeface="Arial" panose="020B0604020202020204" pitchFamily="34" charset="0"/>
                <a:cs typeface="Arial" panose="020B0604020202020204" pitchFamily="34" charset="0"/>
              </a:rPr>
              <a:t>h</a:t>
            </a:r>
            <a:r>
              <a:rPr sz="1464" kern="0" spc="146" dirty="0">
                <a:solidFill>
                  <a:srgbClr val="1663C5"/>
                </a:solidFill>
                <a:latin typeface="Arial" panose="020B0604020202020204" pitchFamily="34" charset="0"/>
                <a:cs typeface="Arial" panose="020B0604020202020204" pitchFamily="34" charset="0"/>
              </a:rPr>
              <a:t> </a:t>
            </a:r>
            <a:r>
              <a:rPr sz="1464" kern="0" spc="73" dirty="0">
                <a:solidFill>
                  <a:srgbClr val="1663C5"/>
                </a:solidFill>
                <a:latin typeface="Arial" panose="020B0604020202020204" pitchFamily="34" charset="0"/>
                <a:cs typeface="Arial" panose="020B0604020202020204" pitchFamily="34" charset="0"/>
              </a:rPr>
              <a:t>busines</a:t>
            </a:r>
            <a:r>
              <a:rPr sz="1464" kern="0" dirty="0">
                <a:solidFill>
                  <a:srgbClr val="1663C5"/>
                </a:solidFill>
                <a:latin typeface="Arial" panose="020B0604020202020204" pitchFamily="34" charset="0"/>
                <a:cs typeface="Arial" panose="020B0604020202020204" pitchFamily="34" charset="0"/>
              </a:rPr>
              <a:t>s</a:t>
            </a:r>
            <a:r>
              <a:rPr sz="1464" kern="0" spc="146" dirty="0">
                <a:solidFill>
                  <a:srgbClr val="1663C5"/>
                </a:solidFill>
                <a:latin typeface="Arial" panose="020B0604020202020204" pitchFamily="34" charset="0"/>
                <a:cs typeface="Arial" panose="020B0604020202020204" pitchFamily="34" charset="0"/>
              </a:rPr>
              <a:t> </a:t>
            </a:r>
            <a:r>
              <a:rPr sz="1464" kern="0" spc="73" dirty="0">
                <a:solidFill>
                  <a:srgbClr val="1663C5"/>
                </a:solidFill>
                <a:latin typeface="Arial" panose="020B0604020202020204" pitchFamily="34" charset="0"/>
                <a:cs typeface="Arial" panose="020B0604020202020204" pitchFamily="34" charset="0"/>
              </a:rPr>
              <a:t>development initiativ</a:t>
            </a:r>
            <a:r>
              <a:rPr sz="1464" kern="0" dirty="0">
                <a:solidFill>
                  <a:srgbClr val="1663C5"/>
                </a:solidFill>
                <a:latin typeface="Arial" panose="020B0604020202020204" pitchFamily="34" charset="0"/>
                <a:cs typeface="Arial" panose="020B0604020202020204" pitchFamily="34" charset="0"/>
              </a:rPr>
              <a:t>e</a:t>
            </a:r>
            <a:r>
              <a:rPr sz="1464" kern="0" spc="146" dirty="0">
                <a:solidFill>
                  <a:srgbClr val="1663C5"/>
                </a:solidFill>
                <a:latin typeface="Arial" panose="020B0604020202020204" pitchFamily="34" charset="0"/>
                <a:cs typeface="Arial" panose="020B0604020202020204" pitchFamily="34" charset="0"/>
              </a:rPr>
              <a:t> </a:t>
            </a:r>
            <a:r>
              <a:rPr sz="1464" kern="0" spc="73" dirty="0">
                <a:solidFill>
                  <a:srgbClr val="1663C5"/>
                </a:solidFill>
                <a:latin typeface="Arial" panose="020B0604020202020204" pitchFamily="34" charset="0"/>
                <a:cs typeface="Arial" panose="020B0604020202020204" pitchFamily="34" charset="0"/>
              </a:rPr>
              <a:t>o</a:t>
            </a:r>
            <a:r>
              <a:rPr sz="1464" kern="0" dirty="0">
                <a:solidFill>
                  <a:srgbClr val="1663C5"/>
                </a:solidFill>
                <a:latin typeface="Arial" panose="020B0604020202020204" pitchFamily="34" charset="0"/>
                <a:cs typeface="Arial" panose="020B0604020202020204" pitchFamily="34" charset="0"/>
              </a:rPr>
              <a:t>r</a:t>
            </a:r>
            <a:r>
              <a:rPr sz="1464" kern="0" spc="146" dirty="0">
                <a:solidFill>
                  <a:srgbClr val="1663C5"/>
                </a:solidFill>
                <a:latin typeface="Arial" panose="020B0604020202020204" pitchFamily="34" charset="0"/>
                <a:cs typeface="Arial" panose="020B0604020202020204" pitchFamily="34" charset="0"/>
              </a:rPr>
              <a:t> </a:t>
            </a:r>
            <a:r>
              <a:rPr sz="1464" kern="0" spc="73" dirty="0">
                <a:solidFill>
                  <a:srgbClr val="1663C5"/>
                </a:solidFill>
                <a:latin typeface="Arial" panose="020B0604020202020204" pitchFamily="34" charset="0"/>
                <a:cs typeface="Arial" panose="020B0604020202020204" pitchFamily="34" charset="0"/>
              </a:rPr>
              <a:t>inte</a:t>
            </a:r>
            <a:r>
              <a:rPr sz="1464" kern="0" spc="93" dirty="0">
                <a:solidFill>
                  <a:srgbClr val="1663C5"/>
                </a:solidFill>
                <a:latin typeface="Arial" panose="020B0604020202020204" pitchFamily="34" charset="0"/>
                <a:cs typeface="Arial" panose="020B0604020202020204" pitchFamily="34" charset="0"/>
              </a:rPr>
              <a:t>r</a:t>
            </a:r>
            <a:r>
              <a:rPr sz="1464" kern="0" spc="73" dirty="0">
                <a:solidFill>
                  <a:srgbClr val="1663C5"/>
                </a:solidFill>
                <a:latin typeface="Arial" panose="020B0604020202020204" pitchFamily="34" charset="0"/>
                <a:cs typeface="Arial" panose="020B0604020202020204" pitchFamily="34" charset="0"/>
              </a:rPr>
              <a:t>na</a:t>
            </a:r>
            <a:r>
              <a:rPr sz="1464" kern="0" dirty="0">
                <a:solidFill>
                  <a:srgbClr val="1663C5"/>
                </a:solidFill>
                <a:latin typeface="Arial" panose="020B0604020202020204" pitchFamily="34" charset="0"/>
                <a:cs typeface="Arial" panose="020B0604020202020204" pitchFamily="34" charset="0"/>
              </a:rPr>
              <a:t>l</a:t>
            </a:r>
            <a:r>
              <a:rPr sz="1464" kern="0" spc="146" dirty="0">
                <a:solidFill>
                  <a:srgbClr val="1663C5"/>
                </a:solidFill>
                <a:latin typeface="Arial" panose="020B0604020202020204" pitchFamily="34" charset="0"/>
                <a:cs typeface="Arial" panose="020B0604020202020204" pitchFamily="34" charset="0"/>
              </a:rPr>
              <a:t> </a:t>
            </a:r>
            <a:r>
              <a:rPr sz="1464" kern="0" spc="73" dirty="0">
                <a:solidFill>
                  <a:srgbClr val="1663C5"/>
                </a:solidFill>
                <a:latin typeface="Arial" panose="020B0604020202020204" pitchFamily="34" charset="0"/>
                <a:cs typeface="Arial" panose="020B0604020202020204" pitchFamily="34" charset="0"/>
              </a:rPr>
              <a:t>p</a:t>
            </a:r>
            <a:r>
              <a:rPr sz="1464" kern="0" spc="47" dirty="0">
                <a:solidFill>
                  <a:srgbClr val="1663C5"/>
                </a:solidFill>
                <a:latin typeface="Arial" panose="020B0604020202020204" pitchFamily="34" charset="0"/>
                <a:cs typeface="Arial" panose="020B0604020202020204" pitchFamily="34" charset="0"/>
              </a:rPr>
              <a:t>r</a:t>
            </a:r>
            <a:r>
              <a:rPr sz="1464" kern="0" spc="73" dirty="0">
                <a:solidFill>
                  <a:srgbClr val="1663C5"/>
                </a:solidFill>
                <a:latin typeface="Arial" panose="020B0604020202020204" pitchFamily="34" charset="0"/>
                <a:cs typeface="Arial" panose="020B0604020202020204" pitchFamily="34" charset="0"/>
              </a:rPr>
              <a:t>oduct</a:t>
            </a:r>
            <a:endParaRPr sz="1464" kern="0" dirty="0">
              <a:solidFill>
                <a:sysClr val="windowText" lastClr="000000"/>
              </a:solidFill>
              <a:latin typeface="Arial" panose="020B0604020202020204" pitchFamily="34" charset="0"/>
              <a:cs typeface="Arial" panose="020B0604020202020204" pitchFamily="34" charset="0"/>
            </a:endParaRPr>
          </a:p>
          <a:p>
            <a:pPr algn="ctr" defTabSz="1216215">
              <a:defRPr/>
            </a:pPr>
            <a:r>
              <a:rPr sz="1464" kern="0" spc="73" dirty="0">
                <a:solidFill>
                  <a:srgbClr val="1663C5"/>
                </a:solidFill>
                <a:latin typeface="Arial" panose="020B0604020202020204" pitchFamily="34" charset="0"/>
                <a:cs typeface="Arial" panose="020B0604020202020204" pitchFamily="34" charset="0"/>
              </a:rPr>
              <a:t>development</a:t>
            </a:r>
            <a:endParaRPr sz="1464" kern="0" dirty="0">
              <a:solidFill>
                <a:sysClr val="windowText" lastClr="000000"/>
              </a:solidFill>
              <a:latin typeface="Arial" panose="020B0604020202020204" pitchFamily="34" charset="0"/>
              <a:cs typeface="Arial" panose="020B0604020202020204" pitchFamily="34" charset="0"/>
            </a:endParaRPr>
          </a:p>
        </p:txBody>
      </p:sp>
      <p:sp>
        <p:nvSpPr>
          <p:cNvPr id="51" name="object 41"/>
          <p:cNvSpPr txBox="1"/>
          <p:nvPr/>
        </p:nvSpPr>
        <p:spPr>
          <a:xfrm>
            <a:off x="5791638" y="4374263"/>
            <a:ext cx="5903614" cy="1895391"/>
          </a:xfrm>
          <a:prstGeom prst="rect">
            <a:avLst/>
          </a:prstGeom>
        </p:spPr>
        <p:txBody>
          <a:bodyPr vert="horz" wrap="square" lIns="0" tIns="0" rIns="0" bIns="0" rtlCol="0">
            <a:spAutoFit/>
          </a:bodyPr>
          <a:lstStyle/>
          <a:p>
            <a:pPr marL="16893" marR="6757" defTabSz="1216215">
              <a:defRPr/>
            </a:pPr>
            <a:r>
              <a:rPr sz="2000" kern="0" spc="100" dirty="0">
                <a:solidFill>
                  <a:srgbClr val="061D39"/>
                </a:solidFill>
                <a:latin typeface="Arial" panose="020B0604020202020204" pitchFamily="34" charset="0"/>
                <a:cs typeface="Arial" panose="020B0604020202020204" pitchFamily="34" charset="0"/>
              </a:rPr>
              <a:t>See</a:t>
            </a:r>
            <a:r>
              <a:rPr sz="2000" kern="0" dirty="0">
                <a:solidFill>
                  <a:srgbClr val="061D39"/>
                </a:solidFill>
                <a:latin typeface="Arial" panose="020B0604020202020204" pitchFamily="34" charset="0"/>
                <a:cs typeface="Arial" panose="020B0604020202020204" pitchFamily="34" charset="0"/>
              </a:rPr>
              <a:t>k</a:t>
            </a:r>
            <a:r>
              <a:rPr sz="2000" kern="0" spc="200" dirty="0">
                <a:solidFill>
                  <a:srgbClr val="061D39"/>
                </a:solidFill>
                <a:latin typeface="Arial" panose="020B0604020202020204" pitchFamily="34" charset="0"/>
                <a:cs typeface="Arial" panose="020B0604020202020204" pitchFamily="34" charset="0"/>
              </a:rPr>
              <a:t> </a:t>
            </a:r>
            <a:r>
              <a:rPr sz="2000" kern="0" spc="100" dirty="0">
                <a:solidFill>
                  <a:srgbClr val="061D39"/>
                </a:solidFill>
                <a:latin typeface="Arial" panose="020B0604020202020204" pitchFamily="34" charset="0"/>
                <a:cs typeface="Arial" panose="020B0604020202020204" pitchFamily="34" charset="0"/>
              </a:rPr>
              <a:t>comme</a:t>
            </a:r>
            <a:r>
              <a:rPr sz="2000" kern="0" spc="60" dirty="0">
                <a:solidFill>
                  <a:srgbClr val="061D39"/>
                </a:solidFill>
                <a:latin typeface="Arial" panose="020B0604020202020204" pitchFamily="34" charset="0"/>
                <a:cs typeface="Arial" panose="020B0604020202020204" pitchFamily="34" charset="0"/>
              </a:rPr>
              <a:t>r</a:t>
            </a:r>
            <a:r>
              <a:rPr sz="2000" kern="0" spc="100" dirty="0">
                <a:solidFill>
                  <a:srgbClr val="061D39"/>
                </a:solidFill>
                <a:latin typeface="Arial" panose="020B0604020202020204" pitchFamily="34" charset="0"/>
                <a:cs typeface="Arial" panose="020B0604020202020204" pitchFamily="34" charset="0"/>
              </a:rPr>
              <a:t>cia</a:t>
            </a:r>
            <a:r>
              <a:rPr sz="2000" kern="0" dirty="0">
                <a:solidFill>
                  <a:srgbClr val="061D39"/>
                </a:solidFill>
                <a:latin typeface="Arial" panose="020B0604020202020204" pitchFamily="34" charset="0"/>
                <a:cs typeface="Arial" panose="020B0604020202020204" pitchFamily="34" charset="0"/>
              </a:rPr>
              <a:t>l</a:t>
            </a:r>
            <a:r>
              <a:rPr sz="2000" kern="0" spc="200" dirty="0">
                <a:solidFill>
                  <a:srgbClr val="061D39"/>
                </a:solidFill>
                <a:latin typeface="Arial" panose="020B0604020202020204" pitchFamily="34" charset="0"/>
                <a:cs typeface="Arial" panose="020B0604020202020204" pitchFamily="34" charset="0"/>
              </a:rPr>
              <a:t> </a:t>
            </a:r>
            <a:r>
              <a:rPr sz="2000" kern="0" spc="100" dirty="0">
                <a:solidFill>
                  <a:srgbClr val="061D39"/>
                </a:solidFill>
                <a:latin typeface="Arial" panose="020B0604020202020204" pitchFamily="34" charset="0"/>
                <a:cs typeface="Arial" panose="020B0604020202020204" pitchFamily="34" charset="0"/>
              </a:rPr>
              <a:t>an</a:t>
            </a:r>
            <a:r>
              <a:rPr sz="2000" kern="0" dirty="0">
                <a:solidFill>
                  <a:srgbClr val="061D39"/>
                </a:solidFill>
                <a:latin typeface="Arial" panose="020B0604020202020204" pitchFamily="34" charset="0"/>
                <a:cs typeface="Arial" panose="020B0604020202020204" pitchFamily="34" charset="0"/>
              </a:rPr>
              <a:t>d</a:t>
            </a:r>
            <a:r>
              <a:rPr sz="2000" kern="0" spc="200" dirty="0">
                <a:solidFill>
                  <a:srgbClr val="061D39"/>
                </a:solidFill>
                <a:latin typeface="Arial" panose="020B0604020202020204" pitchFamily="34" charset="0"/>
                <a:cs typeface="Arial" panose="020B0604020202020204" pitchFamily="34" charset="0"/>
              </a:rPr>
              <a:t> </a:t>
            </a:r>
            <a:r>
              <a:rPr sz="2000" kern="0" spc="100" dirty="0">
                <a:solidFill>
                  <a:srgbClr val="061D39"/>
                </a:solidFill>
                <a:latin typeface="Arial" panose="020B0604020202020204" pitchFamily="34" charset="0"/>
                <a:cs typeface="Arial" panose="020B0604020202020204" pitchFamily="34" charset="0"/>
              </a:rPr>
              <a:t>lat</a:t>
            </a:r>
            <a:r>
              <a:rPr sz="2000" kern="0" dirty="0">
                <a:solidFill>
                  <a:srgbClr val="061D39"/>
                </a:solidFill>
                <a:latin typeface="Arial" panose="020B0604020202020204" pitchFamily="34" charset="0"/>
                <a:cs typeface="Arial" panose="020B0604020202020204" pitchFamily="34" charset="0"/>
              </a:rPr>
              <a:t>e</a:t>
            </a:r>
            <a:r>
              <a:rPr sz="2000" kern="0" spc="200" dirty="0">
                <a:solidFill>
                  <a:srgbClr val="061D39"/>
                </a:solidFill>
                <a:latin typeface="Arial" panose="020B0604020202020204" pitchFamily="34" charset="0"/>
                <a:cs typeface="Arial" panose="020B0604020202020204" pitchFamily="34" charset="0"/>
              </a:rPr>
              <a:t> </a:t>
            </a:r>
            <a:r>
              <a:rPr sz="2000" kern="0" spc="100" dirty="0">
                <a:solidFill>
                  <a:srgbClr val="061D39"/>
                </a:solidFill>
                <a:latin typeface="Arial" panose="020B0604020202020204" pitchFamily="34" charset="0"/>
                <a:cs typeface="Arial" panose="020B0604020202020204" pitchFamily="34" charset="0"/>
              </a:rPr>
              <a:t>stag</a:t>
            </a:r>
            <a:r>
              <a:rPr sz="2000" kern="0" dirty="0">
                <a:solidFill>
                  <a:srgbClr val="061D39"/>
                </a:solidFill>
                <a:latin typeface="Arial" panose="020B0604020202020204" pitchFamily="34" charset="0"/>
                <a:cs typeface="Arial" panose="020B0604020202020204" pitchFamily="34" charset="0"/>
              </a:rPr>
              <a:t>e</a:t>
            </a:r>
            <a:r>
              <a:rPr sz="2000" kern="0" spc="200" dirty="0">
                <a:solidFill>
                  <a:srgbClr val="061D39"/>
                </a:solidFill>
                <a:latin typeface="Arial" panose="020B0604020202020204" pitchFamily="34" charset="0"/>
                <a:cs typeface="Arial" panose="020B0604020202020204" pitchFamily="34" charset="0"/>
              </a:rPr>
              <a:t> </a:t>
            </a:r>
            <a:r>
              <a:rPr sz="2000" kern="0" spc="100" dirty="0">
                <a:solidFill>
                  <a:srgbClr val="061D39"/>
                </a:solidFill>
                <a:latin typeface="Arial" panose="020B0604020202020204" pitchFamily="34" charset="0"/>
                <a:cs typeface="Arial" panose="020B0604020202020204" pitchFamily="34" charset="0"/>
              </a:rPr>
              <a:t>development asset</a:t>
            </a:r>
            <a:r>
              <a:rPr sz="2000" kern="0" dirty="0">
                <a:solidFill>
                  <a:srgbClr val="061D39"/>
                </a:solidFill>
                <a:latin typeface="Arial" panose="020B0604020202020204" pitchFamily="34" charset="0"/>
                <a:cs typeface="Arial" panose="020B0604020202020204" pitchFamily="34" charset="0"/>
              </a:rPr>
              <a:t>s</a:t>
            </a:r>
            <a:r>
              <a:rPr sz="2000" kern="0" spc="200" dirty="0">
                <a:solidFill>
                  <a:srgbClr val="061D39"/>
                </a:solidFill>
                <a:latin typeface="Arial" panose="020B0604020202020204" pitchFamily="34" charset="0"/>
                <a:cs typeface="Arial" panose="020B0604020202020204" pitchFamily="34" charset="0"/>
              </a:rPr>
              <a:t> </a:t>
            </a:r>
            <a:r>
              <a:rPr sz="2000" kern="0" spc="100" dirty="0">
                <a:solidFill>
                  <a:srgbClr val="061D39"/>
                </a:solidFill>
                <a:latin typeface="Arial" panose="020B0604020202020204" pitchFamily="34" charset="0"/>
                <a:cs typeface="Arial" panose="020B0604020202020204" pitchFamily="34" charset="0"/>
              </a:rPr>
              <a:t>tha</a:t>
            </a:r>
            <a:r>
              <a:rPr sz="2000" kern="0" dirty="0">
                <a:solidFill>
                  <a:srgbClr val="061D39"/>
                </a:solidFill>
                <a:latin typeface="Arial" panose="020B0604020202020204" pitchFamily="34" charset="0"/>
                <a:cs typeface="Arial" panose="020B0604020202020204" pitchFamily="34" charset="0"/>
              </a:rPr>
              <a:t>t</a:t>
            </a:r>
            <a:r>
              <a:rPr sz="2000" kern="0" spc="200" dirty="0">
                <a:solidFill>
                  <a:srgbClr val="061D39"/>
                </a:solidFill>
                <a:latin typeface="Arial" panose="020B0604020202020204" pitchFamily="34" charset="0"/>
                <a:cs typeface="Arial" panose="020B0604020202020204" pitchFamily="34" charset="0"/>
              </a:rPr>
              <a:t> </a:t>
            </a:r>
            <a:r>
              <a:rPr sz="2000" kern="0" spc="100" dirty="0">
                <a:solidFill>
                  <a:srgbClr val="061D39"/>
                </a:solidFill>
                <a:latin typeface="Arial" panose="020B0604020202020204" pitchFamily="34" charset="0"/>
                <a:cs typeface="Arial" panose="020B0604020202020204" pitchFamily="34" charset="0"/>
              </a:rPr>
              <a:t>ﬁ</a:t>
            </a:r>
            <a:r>
              <a:rPr sz="2000" kern="0" dirty="0">
                <a:solidFill>
                  <a:srgbClr val="061D39"/>
                </a:solidFill>
                <a:latin typeface="Arial" panose="020B0604020202020204" pitchFamily="34" charset="0"/>
                <a:cs typeface="Arial" panose="020B0604020202020204" pitchFamily="34" charset="0"/>
              </a:rPr>
              <a:t>t</a:t>
            </a:r>
            <a:r>
              <a:rPr sz="2000" kern="0" spc="200" dirty="0">
                <a:solidFill>
                  <a:srgbClr val="061D39"/>
                </a:solidFill>
                <a:latin typeface="Arial" panose="020B0604020202020204" pitchFamily="34" charset="0"/>
                <a:cs typeface="Arial" panose="020B0604020202020204" pitchFamily="34" charset="0"/>
              </a:rPr>
              <a:t> </a:t>
            </a:r>
            <a:r>
              <a:rPr sz="2000" kern="0" spc="100" dirty="0">
                <a:solidFill>
                  <a:srgbClr val="061D39"/>
                </a:solidFill>
                <a:latin typeface="Arial" panose="020B0604020202020204" pitchFamily="34" charset="0"/>
                <a:cs typeface="Arial" panose="020B0604020202020204" pitchFamily="34" charset="0"/>
              </a:rPr>
              <a:t>ou</a:t>
            </a:r>
            <a:r>
              <a:rPr sz="2000" kern="0" dirty="0">
                <a:solidFill>
                  <a:srgbClr val="061D39"/>
                </a:solidFill>
                <a:latin typeface="Arial" panose="020B0604020202020204" pitchFamily="34" charset="0"/>
                <a:cs typeface="Arial" panose="020B0604020202020204" pitchFamily="34" charset="0"/>
              </a:rPr>
              <a:t>r</a:t>
            </a:r>
            <a:r>
              <a:rPr sz="2000" kern="0" spc="200" dirty="0">
                <a:solidFill>
                  <a:srgbClr val="061D39"/>
                </a:solidFill>
                <a:latin typeface="Arial" panose="020B0604020202020204" pitchFamily="34" charset="0"/>
                <a:cs typeface="Arial" panose="020B0604020202020204" pitchFamily="34" charset="0"/>
              </a:rPr>
              <a:t> </a:t>
            </a:r>
            <a:r>
              <a:rPr sz="2000" kern="0" spc="100" dirty="0">
                <a:solidFill>
                  <a:srgbClr val="1663C5"/>
                </a:solidFill>
                <a:latin typeface="Arial" panose="020B0604020202020204" pitchFamily="34" charset="0"/>
                <a:cs typeface="Arial" panose="020B0604020202020204" pitchFamily="34" charset="0"/>
              </a:rPr>
              <a:t>strateg</a:t>
            </a:r>
            <a:r>
              <a:rPr sz="2000" kern="0" dirty="0">
                <a:solidFill>
                  <a:srgbClr val="1663C5"/>
                </a:solidFill>
                <a:latin typeface="Arial" panose="020B0604020202020204" pitchFamily="34" charset="0"/>
                <a:cs typeface="Arial" panose="020B0604020202020204" pitchFamily="34" charset="0"/>
              </a:rPr>
              <a:t>y</a:t>
            </a:r>
            <a:r>
              <a:rPr sz="2000" kern="0" spc="200" dirty="0">
                <a:solidFill>
                  <a:srgbClr val="1663C5"/>
                </a:solidFill>
                <a:latin typeface="Arial" panose="020B0604020202020204" pitchFamily="34" charset="0"/>
                <a:cs typeface="Arial" panose="020B0604020202020204" pitchFamily="34" charset="0"/>
              </a:rPr>
              <a:t> </a:t>
            </a:r>
            <a:r>
              <a:rPr sz="2000" kern="0" spc="100" dirty="0">
                <a:solidFill>
                  <a:srgbClr val="1663C5"/>
                </a:solidFill>
                <a:latin typeface="Arial" panose="020B0604020202020204" pitchFamily="34" charset="0"/>
                <a:cs typeface="Arial" panose="020B0604020202020204" pitchFamily="34" charset="0"/>
              </a:rPr>
              <a:t>an</a:t>
            </a:r>
            <a:r>
              <a:rPr sz="2000" kern="0" dirty="0">
                <a:solidFill>
                  <a:srgbClr val="1663C5"/>
                </a:solidFill>
                <a:latin typeface="Arial" panose="020B0604020202020204" pitchFamily="34" charset="0"/>
                <a:cs typeface="Arial" panose="020B0604020202020204" pitchFamily="34" charset="0"/>
              </a:rPr>
              <a:t>d</a:t>
            </a:r>
            <a:r>
              <a:rPr sz="2000" kern="0" spc="200" dirty="0">
                <a:solidFill>
                  <a:srgbClr val="1663C5"/>
                </a:solidFill>
                <a:latin typeface="Arial" panose="020B0604020202020204" pitchFamily="34" charset="0"/>
                <a:cs typeface="Arial" panose="020B0604020202020204" pitchFamily="34" charset="0"/>
              </a:rPr>
              <a:t> </a:t>
            </a:r>
            <a:r>
              <a:rPr sz="2000" kern="0" spc="100" dirty="0">
                <a:solidFill>
                  <a:srgbClr val="1663C5"/>
                </a:solidFill>
                <a:latin typeface="Arial" panose="020B0604020202020204" pitchFamily="34" charset="0"/>
                <a:cs typeface="Arial" panose="020B0604020202020204" pitchFamily="34" charset="0"/>
              </a:rPr>
              <a:t>focus</a:t>
            </a:r>
            <a:endParaRPr sz="2000" kern="0" dirty="0">
              <a:solidFill>
                <a:srgbClr val="1663C5"/>
              </a:solidFill>
              <a:latin typeface="Arial" panose="020B0604020202020204" pitchFamily="34" charset="0"/>
              <a:cs typeface="Arial" panose="020B0604020202020204" pitchFamily="34" charset="0"/>
            </a:endParaRPr>
          </a:p>
          <a:p>
            <a:pPr marL="521958" marR="312499" indent="-219595" defTabSz="1216215">
              <a:spcBef>
                <a:spcPts val="300"/>
              </a:spcBef>
              <a:spcAft>
                <a:spcPts val="799"/>
              </a:spcAft>
              <a:buFontTx/>
              <a:buChar char="•"/>
              <a:tabLst>
                <a:tab pos="495777" algn="l"/>
              </a:tabLst>
              <a:defRPr/>
            </a:pPr>
            <a:r>
              <a:rPr kern="0" spc="87" dirty="0">
                <a:solidFill>
                  <a:srgbClr val="061D39"/>
                </a:solidFill>
                <a:latin typeface="Arial" panose="020B0604020202020204" pitchFamily="34" charset="0"/>
                <a:cs typeface="Arial" panose="020B0604020202020204" pitchFamily="34" charset="0"/>
              </a:rPr>
              <a:t>Branded</a:t>
            </a:r>
            <a:r>
              <a:rPr kern="0" dirty="0">
                <a:solidFill>
                  <a:srgbClr val="061D39"/>
                </a:solidFill>
                <a:latin typeface="Arial" panose="020B0604020202020204" pitchFamily="34" charset="0"/>
                <a:cs typeface="Arial" panose="020B0604020202020204" pitchFamily="34" charset="0"/>
              </a:rPr>
              <a:t>,</a:t>
            </a:r>
            <a:r>
              <a:rPr kern="0" spc="173" dirty="0">
                <a:solidFill>
                  <a:srgbClr val="061D39"/>
                </a:solidFill>
                <a:latin typeface="Arial" panose="020B0604020202020204" pitchFamily="34" charset="0"/>
                <a:cs typeface="Arial" panose="020B0604020202020204" pitchFamily="34" charset="0"/>
              </a:rPr>
              <a:t> </a:t>
            </a:r>
            <a:r>
              <a:rPr kern="0" spc="87" dirty="0">
                <a:solidFill>
                  <a:srgbClr val="061D39"/>
                </a:solidFill>
                <a:latin typeface="Arial" panose="020B0604020202020204" pitchFamily="34" charset="0"/>
                <a:cs typeface="Arial" panose="020B0604020202020204" pitchFamily="34" charset="0"/>
              </a:rPr>
              <a:t>R</a:t>
            </a:r>
            <a:r>
              <a:rPr kern="0" dirty="0">
                <a:solidFill>
                  <a:srgbClr val="061D39"/>
                </a:solidFill>
                <a:latin typeface="Arial" panose="020B0604020202020204" pitchFamily="34" charset="0"/>
                <a:cs typeface="Arial" panose="020B0604020202020204" pitchFamily="34" charset="0"/>
              </a:rPr>
              <a:t>x</a:t>
            </a:r>
            <a:r>
              <a:rPr kern="0" spc="173" dirty="0">
                <a:solidFill>
                  <a:srgbClr val="061D39"/>
                </a:solidFill>
                <a:latin typeface="Arial" panose="020B0604020202020204" pitchFamily="34" charset="0"/>
                <a:cs typeface="Arial" panose="020B0604020202020204" pitchFamily="34" charset="0"/>
              </a:rPr>
              <a:t> </a:t>
            </a:r>
            <a:r>
              <a:rPr kern="0" spc="87" dirty="0">
                <a:solidFill>
                  <a:srgbClr val="061D39"/>
                </a:solidFill>
                <a:latin typeface="Arial" panose="020B0604020202020204" pitchFamily="34" charset="0"/>
                <a:cs typeface="Arial" panose="020B0604020202020204" pitchFamily="34" charset="0"/>
              </a:rPr>
              <a:t>p</a:t>
            </a:r>
            <a:r>
              <a:rPr kern="0" spc="53" dirty="0">
                <a:solidFill>
                  <a:srgbClr val="061D39"/>
                </a:solidFill>
                <a:latin typeface="Arial" panose="020B0604020202020204" pitchFamily="34" charset="0"/>
                <a:cs typeface="Arial" panose="020B0604020202020204" pitchFamily="34" charset="0"/>
              </a:rPr>
              <a:t>r</a:t>
            </a:r>
            <a:r>
              <a:rPr kern="0" spc="87" dirty="0">
                <a:solidFill>
                  <a:srgbClr val="061D39"/>
                </a:solidFill>
                <a:latin typeface="Arial" panose="020B0604020202020204" pitchFamily="34" charset="0"/>
                <a:cs typeface="Arial" panose="020B0604020202020204" pitchFamily="34" charset="0"/>
              </a:rPr>
              <a:t>oduct</a:t>
            </a:r>
            <a:r>
              <a:rPr kern="0" dirty="0">
                <a:solidFill>
                  <a:srgbClr val="061D39"/>
                </a:solidFill>
                <a:latin typeface="Arial" panose="020B0604020202020204" pitchFamily="34" charset="0"/>
                <a:cs typeface="Arial" panose="020B0604020202020204" pitchFamily="34" charset="0"/>
              </a:rPr>
              <a:t>s</a:t>
            </a:r>
            <a:r>
              <a:rPr kern="0" spc="173" dirty="0">
                <a:solidFill>
                  <a:srgbClr val="061D39"/>
                </a:solidFill>
                <a:latin typeface="Arial" panose="020B0604020202020204" pitchFamily="34" charset="0"/>
                <a:cs typeface="Arial" panose="020B0604020202020204" pitchFamily="34" charset="0"/>
              </a:rPr>
              <a:t> </a:t>
            </a:r>
            <a:r>
              <a:rPr kern="0" spc="87" dirty="0">
                <a:solidFill>
                  <a:srgbClr val="061D39"/>
                </a:solidFill>
                <a:latin typeface="Arial" panose="020B0604020202020204" pitchFamily="34" charset="0"/>
                <a:cs typeface="Arial" panose="020B0604020202020204" pitchFamily="34" charset="0"/>
              </a:rPr>
              <a:t>i</a:t>
            </a:r>
            <a:r>
              <a:rPr kern="0" dirty="0">
                <a:solidFill>
                  <a:srgbClr val="061D39"/>
                </a:solidFill>
                <a:latin typeface="Arial" panose="020B0604020202020204" pitchFamily="34" charset="0"/>
                <a:cs typeface="Arial" panose="020B0604020202020204" pitchFamily="34" charset="0"/>
              </a:rPr>
              <a:t>n</a:t>
            </a:r>
            <a:r>
              <a:rPr kern="0" spc="173" dirty="0">
                <a:solidFill>
                  <a:srgbClr val="061D39"/>
                </a:solidFill>
                <a:latin typeface="Arial" panose="020B0604020202020204" pitchFamily="34" charset="0"/>
                <a:cs typeface="Arial" panose="020B0604020202020204" pitchFamily="34" charset="0"/>
              </a:rPr>
              <a:t> </a:t>
            </a:r>
            <a:r>
              <a:rPr kern="0" spc="87" dirty="0">
                <a:solidFill>
                  <a:srgbClr val="061D39"/>
                </a:solidFill>
                <a:latin typeface="Arial" panose="020B0604020202020204" pitchFamily="34" charset="0"/>
                <a:cs typeface="Arial" panose="020B0604020202020204" pitchFamily="34" charset="0"/>
              </a:rPr>
              <a:t>hospita</a:t>
            </a:r>
            <a:r>
              <a:rPr kern="0" dirty="0">
                <a:solidFill>
                  <a:srgbClr val="061D39"/>
                </a:solidFill>
                <a:latin typeface="Arial" panose="020B0604020202020204" pitchFamily="34" charset="0"/>
                <a:cs typeface="Arial" panose="020B0604020202020204" pitchFamily="34" charset="0"/>
              </a:rPr>
              <a:t>l</a:t>
            </a:r>
            <a:r>
              <a:rPr kern="0" spc="173" dirty="0">
                <a:solidFill>
                  <a:srgbClr val="061D39"/>
                </a:solidFill>
                <a:latin typeface="Arial" panose="020B0604020202020204" pitchFamily="34" charset="0"/>
                <a:cs typeface="Arial" panose="020B0604020202020204" pitchFamily="34" charset="0"/>
              </a:rPr>
              <a:t> </a:t>
            </a:r>
            <a:r>
              <a:rPr kern="0" spc="87" dirty="0">
                <a:solidFill>
                  <a:srgbClr val="061D39"/>
                </a:solidFill>
                <a:latin typeface="Arial" panose="020B0604020202020204" pitchFamily="34" charset="0"/>
                <a:cs typeface="Arial" panose="020B0604020202020204" pitchFamily="34" charset="0"/>
              </a:rPr>
              <a:t>acut</a:t>
            </a:r>
            <a:r>
              <a:rPr kern="0" dirty="0">
                <a:solidFill>
                  <a:srgbClr val="061D39"/>
                </a:solidFill>
                <a:latin typeface="Arial" panose="020B0604020202020204" pitchFamily="34" charset="0"/>
                <a:cs typeface="Arial" panose="020B0604020202020204" pitchFamily="34" charset="0"/>
              </a:rPr>
              <a:t>e</a:t>
            </a:r>
            <a:r>
              <a:rPr kern="0" spc="173" dirty="0">
                <a:solidFill>
                  <a:srgbClr val="061D39"/>
                </a:solidFill>
                <a:latin typeface="Arial" panose="020B0604020202020204" pitchFamily="34" charset="0"/>
                <a:cs typeface="Arial" panose="020B0604020202020204" pitchFamily="34" charset="0"/>
              </a:rPr>
              <a:t> </a:t>
            </a:r>
            <a:r>
              <a:rPr kern="0" spc="87" dirty="0">
                <a:solidFill>
                  <a:srgbClr val="061D39"/>
                </a:solidFill>
                <a:latin typeface="Arial" panose="020B0604020202020204" pitchFamily="34" charset="0"/>
                <a:cs typeface="Arial" panose="020B0604020202020204" pitchFamily="34" charset="0"/>
              </a:rPr>
              <a:t>ca</a:t>
            </a:r>
            <a:r>
              <a:rPr kern="0" spc="53" dirty="0">
                <a:solidFill>
                  <a:srgbClr val="061D39"/>
                </a:solidFill>
                <a:latin typeface="Arial" panose="020B0604020202020204" pitchFamily="34" charset="0"/>
                <a:cs typeface="Arial" panose="020B0604020202020204" pitchFamily="34" charset="0"/>
              </a:rPr>
              <a:t>r</a:t>
            </a:r>
            <a:r>
              <a:rPr kern="0" dirty="0">
                <a:solidFill>
                  <a:srgbClr val="061D39"/>
                </a:solidFill>
                <a:latin typeface="Arial" panose="020B0604020202020204" pitchFamily="34" charset="0"/>
                <a:cs typeface="Arial" panose="020B0604020202020204" pitchFamily="34" charset="0"/>
              </a:rPr>
              <a:t>e</a:t>
            </a:r>
            <a:r>
              <a:rPr kern="0" spc="173" dirty="0">
                <a:solidFill>
                  <a:srgbClr val="061D39"/>
                </a:solidFill>
                <a:latin typeface="Arial" panose="020B0604020202020204" pitchFamily="34" charset="0"/>
                <a:cs typeface="Arial" panose="020B0604020202020204" pitchFamily="34" charset="0"/>
              </a:rPr>
              <a:t> </a:t>
            </a:r>
            <a:r>
              <a:rPr kern="0" spc="87" dirty="0">
                <a:solidFill>
                  <a:srgbClr val="061D39"/>
                </a:solidFill>
                <a:latin typeface="Arial" panose="020B0604020202020204" pitchFamily="34" charset="0"/>
                <a:cs typeface="Arial" panose="020B0604020202020204" pitchFamily="34" charset="0"/>
              </a:rPr>
              <a:t>gast</a:t>
            </a:r>
            <a:r>
              <a:rPr kern="0" spc="53" dirty="0">
                <a:solidFill>
                  <a:srgbClr val="061D39"/>
                </a:solidFill>
                <a:latin typeface="Arial" panose="020B0604020202020204" pitchFamily="34" charset="0"/>
                <a:cs typeface="Arial" panose="020B0604020202020204" pitchFamily="34" charset="0"/>
              </a:rPr>
              <a:t>r</a:t>
            </a:r>
            <a:r>
              <a:rPr kern="0" spc="87" dirty="0">
                <a:solidFill>
                  <a:srgbClr val="061D39"/>
                </a:solidFill>
                <a:latin typeface="Arial" panose="020B0604020202020204" pitchFamily="34" charset="0"/>
                <a:cs typeface="Arial" panose="020B0604020202020204" pitchFamily="34" charset="0"/>
              </a:rPr>
              <a:t>oente</a:t>
            </a:r>
            <a:r>
              <a:rPr kern="0" spc="53" dirty="0">
                <a:solidFill>
                  <a:srgbClr val="061D39"/>
                </a:solidFill>
                <a:latin typeface="Arial" panose="020B0604020202020204" pitchFamily="34" charset="0"/>
                <a:cs typeface="Arial" panose="020B0604020202020204" pitchFamily="34" charset="0"/>
              </a:rPr>
              <a:t>r</a:t>
            </a:r>
            <a:r>
              <a:rPr kern="0" spc="87" dirty="0">
                <a:solidFill>
                  <a:srgbClr val="061D39"/>
                </a:solidFill>
                <a:latin typeface="Arial" panose="020B0604020202020204" pitchFamily="34" charset="0"/>
                <a:cs typeface="Arial" panose="020B0604020202020204" pitchFamily="34" charset="0"/>
              </a:rPr>
              <a:t>ology</a:t>
            </a:r>
            <a:r>
              <a:rPr lang="en-US" kern="0" spc="87" dirty="0">
                <a:solidFill>
                  <a:srgbClr val="061D39"/>
                </a:solidFill>
                <a:latin typeface="Arial" panose="020B0604020202020204" pitchFamily="34" charset="0"/>
                <a:cs typeface="Arial" panose="020B0604020202020204" pitchFamily="34" charset="0"/>
              </a:rPr>
              <a:t> or oncology</a:t>
            </a:r>
            <a:endParaRPr kern="0" dirty="0">
              <a:solidFill>
                <a:sysClr val="windowText" lastClr="000000"/>
              </a:solidFill>
              <a:latin typeface="Arial" panose="020B0604020202020204" pitchFamily="34" charset="0"/>
              <a:cs typeface="Arial" panose="020B0604020202020204" pitchFamily="34" charset="0"/>
            </a:endParaRPr>
          </a:p>
          <a:p>
            <a:pPr marL="521958" marR="1097972" indent="-219595" defTabSz="1216215">
              <a:buFontTx/>
              <a:buChar char="•"/>
              <a:tabLst>
                <a:tab pos="495777" algn="l"/>
              </a:tabLst>
              <a:defRPr/>
            </a:pPr>
            <a:r>
              <a:rPr kern="0" spc="87" dirty="0">
                <a:solidFill>
                  <a:srgbClr val="061D39"/>
                </a:solidFill>
                <a:latin typeface="Arial" panose="020B0604020202020204" pitchFamily="34" charset="0"/>
                <a:cs typeface="Arial" panose="020B0604020202020204" pitchFamily="34" charset="0"/>
              </a:rPr>
              <a:t>Sale</a:t>
            </a:r>
            <a:r>
              <a:rPr kern="0" dirty="0">
                <a:solidFill>
                  <a:srgbClr val="061D39"/>
                </a:solidFill>
                <a:latin typeface="Arial" panose="020B0604020202020204" pitchFamily="34" charset="0"/>
                <a:cs typeface="Arial" panose="020B0604020202020204" pitchFamily="34" charset="0"/>
              </a:rPr>
              <a:t>s</a:t>
            </a:r>
            <a:r>
              <a:rPr kern="0" spc="173" dirty="0">
                <a:solidFill>
                  <a:srgbClr val="061D39"/>
                </a:solidFill>
                <a:latin typeface="Arial" panose="020B0604020202020204" pitchFamily="34" charset="0"/>
                <a:cs typeface="Arial" panose="020B0604020202020204" pitchFamily="34" charset="0"/>
              </a:rPr>
              <a:t> </a:t>
            </a:r>
            <a:r>
              <a:rPr kern="0" spc="87" dirty="0">
                <a:solidFill>
                  <a:srgbClr val="061D39"/>
                </a:solidFill>
                <a:latin typeface="Arial" panose="020B0604020202020204" pitchFamily="34" charset="0"/>
                <a:cs typeface="Arial" panose="020B0604020202020204" pitchFamily="34" charset="0"/>
              </a:rPr>
              <a:t>o</a:t>
            </a:r>
            <a:r>
              <a:rPr kern="0" dirty="0">
                <a:solidFill>
                  <a:srgbClr val="061D39"/>
                </a:solidFill>
                <a:latin typeface="Arial" panose="020B0604020202020204" pitchFamily="34" charset="0"/>
                <a:cs typeface="Arial" panose="020B0604020202020204" pitchFamily="34" charset="0"/>
              </a:rPr>
              <a:t>f</a:t>
            </a:r>
            <a:r>
              <a:rPr kern="0" spc="173" dirty="0">
                <a:solidFill>
                  <a:srgbClr val="061D39"/>
                </a:solidFill>
                <a:latin typeface="Arial" panose="020B0604020202020204" pitchFamily="34" charset="0"/>
                <a:cs typeface="Arial" panose="020B0604020202020204" pitchFamily="34" charset="0"/>
              </a:rPr>
              <a:t> </a:t>
            </a:r>
            <a:r>
              <a:rPr kern="0" spc="87" dirty="0">
                <a:solidFill>
                  <a:srgbClr val="1663C5"/>
                </a:solidFill>
                <a:latin typeface="Arial" panose="020B0604020202020204" pitchFamily="34" charset="0"/>
                <a:cs typeface="Arial" panose="020B0604020202020204" pitchFamily="34" charset="0"/>
              </a:rPr>
              <a:t>$5-2</a:t>
            </a:r>
            <a:r>
              <a:rPr kern="0" dirty="0">
                <a:solidFill>
                  <a:srgbClr val="1663C5"/>
                </a:solidFill>
                <a:latin typeface="Arial" panose="020B0604020202020204" pitchFamily="34" charset="0"/>
                <a:cs typeface="Arial" panose="020B0604020202020204" pitchFamily="34" charset="0"/>
              </a:rPr>
              <a:t>5</a:t>
            </a:r>
            <a:r>
              <a:rPr kern="0" spc="173" dirty="0">
                <a:solidFill>
                  <a:srgbClr val="1663C5"/>
                </a:solidFill>
                <a:latin typeface="Arial" panose="020B0604020202020204" pitchFamily="34" charset="0"/>
                <a:cs typeface="Arial" panose="020B0604020202020204" pitchFamily="34" charset="0"/>
              </a:rPr>
              <a:t> </a:t>
            </a:r>
            <a:r>
              <a:rPr kern="0" spc="87" dirty="0">
                <a:solidFill>
                  <a:srgbClr val="1663C5"/>
                </a:solidFill>
                <a:latin typeface="Arial" panose="020B0604020202020204" pitchFamily="34" charset="0"/>
                <a:cs typeface="Arial" panose="020B0604020202020204" pitchFamily="34" charset="0"/>
              </a:rPr>
              <a:t>millio</a:t>
            </a:r>
            <a:r>
              <a:rPr lang="en-US" kern="0" spc="87" dirty="0">
                <a:solidFill>
                  <a:srgbClr val="1663C5"/>
                </a:solidFill>
                <a:latin typeface="Arial" panose="020B0604020202020204" pitchFamily="34" charset="0"/>
                <a:cs typeface="Arial" panose="020B0604020202020204" pitchFamily="34" charset="0"/>
              </a:rPr>
              <a:t>n</a:t>
            </a:r>
            <a:r>
              <a:rPr kern="0" spc="73" dirty="0">
                <a:solidFill>
                  <a:srgbClr val="1663C5"/>
                </a:solidFill>
                <a:latin typeface="Arial" panose="020B0604020202020204" pitchFamily="34" charset="0"/>
                <a:cs typeface="Arial" panose="020B0604020202020204" pitchFamily="34" charset="0"/>
              </a:rPr>
              <a:t> </a:t>
            </a:r>
            <a:r>
              <a:rPr kern="0" spc="87" dirty="0">
                <a:solidFill>
                  <a:srgbClr val="061D39"/>
                </a:solidFill>
                <a:latin typeface="Arial" panose="020B0604020202020204" pitchFamily="34" charset="0"/>
                <a:cs typeface="Arial" panose="020B0604020202020204" pitchFamily="34" charset="0"/>
              </a:rPr>
              <a:t>with attractiv</a:t>
            </a:r>
            <a:r>
              <a:rPr kern="0" dirty="0">
                <a:solidFill>
                  <a:srgbClr val="061D39"/>
                </a:solidFill>
                <a:latin typeface="Arial" panose="020B0604020202020204" pitchFamily="34" charset="0"/>
                <a:cs typeface="Arial" panose="020B0604020202020204" pitchFamily="34" charset="0"/>
              </a:rPr>
              <a:t>e</a:t>
            </a:r>
            <a:r>
              <a:rPr kern="0" spc="173" dirty="0">
                <a:solidFill>
                  <a:srgbClr val="061D39"/>
                </a:solidFill>
                <a:latin typeface="Arial" panose="020B0604020202020204" pitchFamily="34" charset="0"/>
                <a:cs typeface="Arial" panose="020B0604020202020204" pitchFamily="34" charset="0"/>
              </a:rPr>
              <a:t> </a:t>
            </a:r>
            <a:r>
              <a:rPr kern="0" spc="87" dirty="0">
                <a:solidFill>
                  <a:srgbClr val="061D39"/>
                </a:solidFill>
                <a:latin typeface="Arial" panose="020B0604020202020204" pitchFamily="34" charset="0"/>
                <a:cs typeface="Arial" panose="020B0604020202020204" pitchFamily="34" charset="0"/>
              </a:rPr>
              <a:t>ma</a:t>
            </a:r>
            <a:r>
              <a:rPr kern="0" spc="33" dirty="0">
                <a:solidFill>
                  <a:srgbClr val="061D39"/>
                </a:solidFill>
                <a:latin typeface="Arial" panose="020B0604020202020204" pitchFamily="34" charset="0"/>
                <a:cs typeface="Arial" panose="020B0604020202020204" pitchFamily="34" charset="0"/>
              </a:rPr>
              <a:t>r</a:t>
            </a:r>
            <a:r>
              <a:rPr kern="0" spc="87" dirty="0">
                <a:solidFill>
                  <a:srgbClr val="061D39"/>
                </a:solidFill>
                <a:latin typeface="Arial" panose="020B0604020202020204" pitchFamily="34" charset="0"/>
                <a:cs typeface="Arial" panose="020B0604020202020204" pitchFamily="34" charset="0"/>
              </a:rPr>
              <a:t>gins</a:t>
            </a:r>
            <a:r>
              <a:rPr lang="en-US" kern="0" spc="87" dirty="0">
                <a:solidFill>
                  <a:srgbClr val="061D39"/>
                </a:solidFill>
                <a:latin typeface="Arial" panose="020B0604020202020204" pitchFamily="34" charset="0"/>
                <a:cs typeface="Arial" panose="020B0604020202020204" pitchFamily="34" charset="0"/>
              </a:rPr>
              <a:t> and differentiated features</a:t>
            </a:r>
            <a:endParaRPr kern="0" dirty="0">
              <a:solidFill>
                <a:sysClr val="windowText" lastClr="000000"/>
              </a:solidFill>
              <a:latin typeface="Arial" panose="020B0604020202020204" pitchFamily="34" charset="0"/>
              <a:cs typeface="Arial" panose="020B0604020202020204" pitchFamily="34" charset="0"/>
            </a:endParaRPr>
          </a:p>
        </p:txBody>
      </p:sp>
      <p:sp>
        <p:nvSpPr>
          <p:cNvPr id="52" name="object 54"/>
          <p:cNvSpPr/>
          <p:nvPr/>
        </p:nvSpPr>
        <p:spPr>
          <a:xfrm>
            <a:off x="4044087" y="1674108"/>
            <a:ext cx="1586120" cy="2296412"/>
          </a:xfrm>
          <a:custGeom>
            <a:avLst/>
            <a:gdLst/>
            <a:ahLst/>
            <a:cxnLst/>
            <a:rect l="l" t="t" r="r" b="b"/>
            <a:pathLst>
              <a:path w="1192529" h="1726564">
                <a:moveTo>
                  <a:pt x="0" y="1726399"/>
                </a:moveTo>
                <a:lnTo>
                  <a:pt x="35927" y="1724947"/>
                </a:lnTo>
                <a:lnTo>
                  <a:pt x="71055" y="1720666"/>
                </a:lnTo>
                <a:lnTo>
                  <a:pt x="138461" y="1704067"/>
                </a:lnTo>
                <a:lnTo>
                  <a:pt x="201314" y="1677504"/>
                </a:lnTo>
                <a:lnTo>
                  <a:pt x="258713" y="1641879"/>
                </a:lnTo>
                <a:lnTo>
                  <a:pt x="309756" y="1598094"/>
                </a:lnTo>
                <a:lnTo>
                  <a:pt x="353540" y="1547052"/>
                </a:lnTo>
                <a:lnTo>
                  <a:pt x="389165" y="1489653"/>
                </a:lnTo>
                <a:lnTo>
                  <a:pt x="415728" y="1426800"/>
                </a:lnTo>
                <a:lnTo>
                  <a:pt x="432327" y="1359394"/>
                </a:lnTo>
                <a:lnTo>
                  <a:pt x="438061" y="1288338"/>
                </a:lnTo>
                <a:lnTo>
                  <a:pt x="438061" y="438061"/>
                </a:lnTo>
                <a:lnTo>
                  <a:pt x="439513" y="402133"/>
                </a:lnTo>
                <a:lnTo>
                  <a:pt x="450792" y="332789"/>
                </a:lnTo>
                <a:lnTo>
                  <a:pt x="472486" y="267547"/>
                </a:lnTo>
                <a:lnTo>
                  <a:pt x="503692" y="207308"/>
                </a:lnTo>
                <a:lnTo>
                  <a:pt x="543510" y="152975"/>
                </a:lnTo>
                <a:lnTo>
                  <a:pt x="591036" y="105448"/>
                </a:lnTo>
                <a:lnTo>
                  <a:pt x="645370" y="65631"/>
                </a:lnTo>
                <a:lnTo>
                  <a:pt x="705608" y="34424"/>
                </a:lnTo>
                <a:lnTo>
                  <a:pt x="770850" y="12731"/>
                </a:lnTo>
                <a:lnTo>
                  <a:pt x="840194" y="1452"/>
                </a:lnTo>
                <a:lnTo>
                  <a:pt x="876122" y="0"/>
                </a:lnTo>
                <a:lnTo>
                  <a:pt x="1192072" y="0"/>
                </a:lnTo>
              </a:path>
            </a:pathLst>
          </a:custGeom>
          <a:ln w="12700">
            <a:solidFill>
              <a:srgbClr val="1663C5"/>
            </a:solidFill>
          </a:ln>
        </p:spPr>
        <p:txBody>
          <a:bodyPr wrap="square" lIns="0" tIns="0" rIns="0" bIns="0" rtlCol="0"/>
          <a:lstStyle/>
          <a:p>
            <a:pPr defTabSz="1216215">
              <a:defRPr/>
            </a:pPr>
            <a:endParaRPr sz="2394" kern="0" dirty="0">
              <a:solidFill>
                <a:sysClr val="windowText" lastClr="000000"/>
              </a:solidFill>
              <a:latin typeface="Calibri"/>
            </a:endParaRPr>
          </a:p>
        </p:txBody>
      </p:sp>
      <p:sp>
        <p:nvSpPr>
          <p:cNvPr id="53" name="object 55"/>
          <p:cNvSpPr/>
          <p:nvPr/>
        </p:nvSpPr>
        <p:spPr>
          <a:xfrm>
            <a:off x="4044087" y="3970302"/>
            <a:ext cx="1586120" cy="2526990"/>
          </a:xfrm>
          <a:custGeom>
            <a:avLst/>
            <a:gdLst/>
            <a:ahLst/>
            <a:cxnLst/>
            <a:rect l="l" t="t" r="r" b="b"/>
            <a:pathLst>
              <a:path w="1192529" h="1726564">
                <a:moveTo>
                  <a:pt x="0" y="0"/>
                </a:moveTo>
                <a:lnTo>
                  <a:pt x="35927" y="1452"/>
                </a:lnTo>
                <a:lnTo>
                  <a:pt x="71055" y="5733"/>
                </a:lnTo>
                <a:lnTo>
                  <a:pt x="138461" y="22332"/>
                </a:lnTo>
                <a:lnTo>
                  <a:pt x="201314" y="48895"/>
                </a:lnTo>
                <a:lnTo>
                  <a:pt x="258713" y="84520"/>
                </a:lnTo>
                <a:lnTo>
                  <a:pt x="309756" y="128304"/>
                </a:lnTo>
                <a:lnTo>
                  <a:pt x="353540" y="179347"/>
                </a:lnTo>
                <a:lnTo>
                  <a:pt x="389165" y="236746"/>
                </a:lnTo>
                <a:lnTo>
                  <a:pt x="415728" y="299599"/>
                </a:lnTo>
                <a:lnTo>
                  <a:pt x="432327" y="367005"/>
                </a:lnTo>
                <a:lnTo>
                  <a:pt x="438061" y="438061"/>
                </a:lnTo>
                <a:lnTo>
                  <a:pt x="438061" y="1288338"/>
                </a:lnTo>
                <a:lnTo>
                  <a:pt x="439513" y="1324266"/>
                </a:lnTo>
                <a:lnTo>
                  <a:pt x="450792" y="1393610"/>
                </a:lnTo>
                <a:lnTo>
                  <a:pt x="472486" y="1458852"/>
                </a:lnTo>
                <a:lnTo>
                  <a:pt x="503692" y="1519090"/>
                </a:lnTo>
                <a:lnTo>
                  <a:pt x="543510" y="1573424"/>
                </a:lnTo>
                <a:lnTo>
                  <a:pt x="591036" y="1620950"/>
                </a:lnTo>
                <a:lnTo>
                  <a:pt x="645370" y="1660768"/>
                </a:lnTo>
                <a:lnTo>
                  <a:pt x="705608" y="1691974"/>
                </a:lnTo>
                <a:lnTo>
                  <a:pt x="770850" y="1713668"/>
                </a:lnTo>
                <a:lnTo>
                  <a:pt x="840194" y="1724947"/>
                </a:lnTo>
                <a:lnTo>
                  <a:pt x="876122" y="1726399"/>
                </a:lnTo>
                <a:lnTo>
                  <a:pt x="1192072" y="1726399"/>
                </a:lnTo>
              </a:path>
            </a:pathLst>
          </a:custGeom>
          <a:ln w="12700">
            <a:solidFill>
              <a:srgbClr val="1663C5"/>
            </a:solidFill>
          </a:ln>
        </p:spPr>
        <p:txBody>
          <a:bodyPr wrap="square" lIns="0" tIns="0" rIns="0" bIns="0" rtlCol="0"/>
          <a:lstStyle/>
          <a:p>
            <a:pPr defTabSz="1216215">
              <a:defRPr/>
            </a:pPr>
            <a:endParaRPr sz="2394" kern="0" dirty="0">
              <a:solidFill>
                <a:sysClr val="windowText" lastClr="000000"/>
              </a:solidFill>
              <a:latin typeface="Calibri"/>
            </a:endParaRPr>
          </a:p>
        </p:txBody>
      </p:sp>
      <p:sp>
        <p:nvSpPr>
          <p:cNvPr id="54" name="object 56"/>
          <p:cNvSpPr/>
          <p:nvPr/>
        </p:nvSpPr>
        <p:spPr>
          <a:xfrm>
            <a:off x="3894003" y="3820624"/>
            <a:ext cx="300671" cy="299826"/>
          </a:xfrm>
          <a:custGeom>
            <a:avLst/>
            <a:gdLst/>
            <a:ahLst/>
            <a:cxnLst/>
            <a:rect l="l" t="t" r="r" b="b"/>
            <a:pathLst>
              <a:path w="226060" h="225425">
                <a:moveTo>
                  <a:pt x="121172" y="0"/>
                </a:moveTo>
                <a:lnTo>
                  <a:pt x="76018" y="7370"/>
                </a:lnTo>
                <a:lnTo>
                  <a:pt x="39458" y="28003"/>
                </a:lnTo>
                <a:lnTo>
                  <a:pt x="13704" y="59058"/>
                </a:lnTo>
                <a:lnTo>
                  <a:pt x="969" y="97693"/>
                </a:lnTo>
                <a:lnTo>
                  <a:pt x="0" y="111764"/>
                </a:lnTo>
                <a:lnTo>
                  <a:pt x="933" y="126519"/>
                </a:lnTo>
                <a:lnTo>
                  <a:pt x="14015" y="166803"/>
                </a:lnTo>
                <a:lnTo>
                  <a:pt x="40086" y="198727"/>
                </a:lnTo>
                <a:lnTo>
                  <a:pt x="76016" y="219224"/>
                </a:lnTo>
                <a:lnTo>
                  <a:pt x="103901" y="225027"/>
                </a:lnTo>
                <a:lnTo>
                  <a:pt x="119854" y="224233"/>
                </a:lnTo>
                <a:lnTo>
                  <a:pt x="162560" y="212213"/>
                </a:lnTo>
                <a:lnTo>
                  <a:pt x="195865" y="187925"/>
                </a:lnTo>
                <a:lnTo>
                  <a:pt x="217632" y="154152"/>
                </a:lnTo>
                <a:lnTo>
                  <a:pt x="225669" y="113833"/>
                </a:lnTo>
                <a:lnTo>
                  <a:pt x="225626" y="111764"/>
                </a:lnTo>
                <a:lnTo>
                  <a:pt x="217563" y="70444"/>
                </a:lnTo>
                <a:lnTo>
                  <a:pt x="195334" y="35549"/>
                </a:lnTo>
                <a:lnTo>
                  <a:pt x="162150" y="11014"/>
                </a:lnTo>
                <a:lnTo>
                  <a:pt x="121172" y="0"/>
                </a:lnTo>
                <a:close/>
              </a:path>
            </a:pathLst>
          </a:custGeom>
          <a:solidFill>
            <a:srgbClr val="FFFFFF"/>
          </a:solidFill>
        </p:spPr>
        <p:txBody>
          <a:bodyPr wrap="square" lIns="0" tIns="0" rIns="0" bIns="0" rtlCol="0"/>
          <a:lstStyle/>
          <a:p>
            <a:pPr defTabSz="1216215">
              <a:defRPr/>
            </a:pPr>
            <a:endParaRPr sz="2394" kern="0" dirty="0">
              <a:solidFill>
                <a:sysClr val="windowText" lastClr="000000"/>
              </a:solidFill>
              <a:latin typeface="Calibri"/>
            </a:endParaRPr>
          </a:p>
        </p:txBody>
      </p:sp>
      <p:sp>
        <p:nvSpPr>
          <p:cNvPr id="55" name="object 57"/>
          <p:cNvSpPr/>
          <p:nvPr/>
        </p:nvSpPr>
        <p:spPr>
          <a:xfrm>
            <a:off x="3894003" y="3820624"/>
            <a:ext cx="300671" cy="299826"/>
          </a:xfrm>
          <a:custGeom>
            <a:avLst/>
            <a:gdLst/>
            <a:ahLst/>
            <a:cxnLst/>
            <a:rect l="l" t="t" r="r" b="b"/>
            <a:pathLst>
              <a:path w="226060" h="225425">
                <a:moveTo>
                  <a:pt x="225676" y="112536"/>
                </a:moveTo>
                <a:lnTo>
                  <a:pt x="217563" y="70444"/>
                </a:lnTo>
                <a:lnTo>
                  <a:pt x="195334" y="35549"/>
                </a:lnTo>
                <a:lnTo>
                  <a:pt x="162150" y="11014"/>
                </a:lnTo>
                <a:lnTo>
                  <a:pt x="121172" y="0"/>
                </a:lnTo>
                <a:lnTo>
                  <a:pt x="105303" y="807"/>
                </a:lnTo>
                <a:lnTo>
                  <a:pt x="62768" y="12914"/>
                </a:lnTo>
                <a:lnTo>
                  <a:pt x="29563" y="37337"/>
                </a:lnTo>
                <a:lnTo>
                  <a:pt x="7903" y="71235"/>
                </a:lnTo>
                <a:lnTo>
                  <a:pt x="0" y="111764"/>
                </a:lnTo>
                <a:lnTo>
                  <a:pt x="933" y="126519"/>
                </a:lnTo>
                <a:lnTo>
                  <a:pt x="14015" y="166803"/>
                </a:lnTo>
                <a:lnTo>
                  <a:pt x="40086" y="198727"/>
                </a:lnTo>
                <a:lnTo>
                  <a:pt x="76016" y="219224"/>
                </a:lnTo>
                <a:lnTo>
                  <a:pt x="103901" y="225027"/>
                </a:lnTo>
                <a:lnTo>
                  <a:pt x="119854" y="224233"/>
                </a:lnTo>
                <a:lnTo>
                  <a:pt x="162560" y="212213"/>
                </a:lnTo>
                <a:lnTo>
                  <a:pt x="195865" y="187925"/>
                </a:lnTo>
                <a:lnTo>
                  <a:pt x="217618" y="154191"/>
                </a:lnTo>
                <a:lnTo>
                  <a:pt x="225669" y="113833"/>
                </a:lnTo>
                <a:lnTo>
                  <a:pt x="225676" y="112536"/>
                </a:lnTo>
                <a:close/>
              </a:path>
            </a:pathLst>
          </a:custGeom>
          <a:ln w="12700">
            <a:solidFill>
              <a:srgbClr val="1663C5"/>
            </a:solidFill>
          </a:ln>
        </p:spPr>
        <p:txBody>
          <a:bodyPr wrap="square" lIns="0" tIns="0" rIns="0" bIns="0" rtlCol="0"/>
          <a:lstStyle/>
          <a:p>
            <a:pPr defTabSz="1216215">
              <a:defRPr/>
            </a:pPr>
            <a:endParaRPr sz="2394" kern="0" dirty="0">
              <a:solidFill>
                <a:sysClr val="windowText" lastClr="000000"/>
              </a:solidFill>
              <a:latin typeface="Calibri"/>
            </a:endParaRPr>
          </a:p>
        </p:txBody>
      </p:sp>
      <p:pic>
        <p:nvPicPr>
          <p:cNvPr id="56" name="Picture 55"/>
          <p:cNvPicPr>
            <a:picLocks noChangeAspect="1"/>
          </p:cNvPicPr>
          <p:nvPr/>
        </p:nvPicPr>
        <p:blipFill>
          <a:blip r:embed="rId4"/>
          <a:stretch>
            <a:fillRect/>
          </a:stretch>
        </p:blipFill>
        <p:spPr>
          <a:xfrm>
            <a:off x="5187400" y="2275284"/>
            <a:ext cx="456073" cy="557422"/>
          </a:xfrm>
          <a:prstGeom prst="rect">
            <a:avLst/>
          </a:prstGeom>
          <a:solidFill>
            <a:srgbClr val="1663C5"/>
          </a:solidFill>
        </p:spPr>
      </p:pic>
      <p:sp>
        <p:nvSpPr>
          <p:cNvPr id="57" name="Text Placeholder 58"/>
          <p:cNvSpPr txBox="1">
            <a:spLocks/>
          </p:cNvSpPr>
          <p:nvPr/>
        </p:nvSpPr>
        <p:spPr>
          <a:xfrm>
            <a:off x="5791636" y="2246976"/>
            <a:ext cx="6121348" cy="614037"/>
          </a:xfrm>
        </p:spPr>
        <p:txBody>
          <a:bodyPr/>
          <a:lstStyle>
            <a:lvl1pPr marL="0">
              <a:defRPr sz="1600">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1217706">
              <a:defRPr/>
            </a:pPr>
            <a:r>
              <a:rPr lang="en-US" sz="2000" kern="0" dirty="0">
                <a:solidFill>
                  <a:sysClr val="windowText" lastClr="000000"/>
                </a:solidFill>
              </a:rPr>
              <a:t>Active, ongoing initiative to identify, evaluate and acquire/license </a:t>
            </a:r>
            <a:r>
              <a:rPr lang="en-US" sz="2000" kern="0" dirty="0">
                <a:solidFill>
                  <a:srgbClr val="1663C5"/>
                </a:solidFill>
                <a:ea typeface="Helvetica Neue LT Com 95 Black" charset="0"/>
              </a:rPr>
              <a:t>new products</a:t>
            </a:r>
            <a:r>
              <a:rPr lang="en-US" sz="2000" kern="0" dirty="0">
                <a:solidFill>
                  <a:srgbClr val="1663C5"/>
                </a:solidFill>
              </a:rPr>
              <a:t> </a:t>
            </a:r>
            <a:r>
              <a:rPr lang="en-US" sz="2000" kern="0" dirty="0">
                <a:solidFill>
                  <a:sysClr val="windowText" lastClr="000000"/>
                </a:solidFill>
              </a:rPr>
              <a:t>into the portfolio</a:t>
            </a:r>
          </a:p>
        </p:txBody>
      </p:sp>
      <p:sp>
        <p:nvSpPr>
          <p:cNvPr id="58" name="Text Placeholder 58"/>
          <p:cNvSpPr txBox="1">
            <a:spLocks/>
          </p:cNvSpPr>
          <p:nvPr/>
        </p:nvSpPr>
        <p:spPr>
          <a:xfrm>
            <a:off x="5791636" y="3348082"/>
            <a:ext cx="6121348" cy="614271"/>
          </a:xfrm>
          <a:prstGeom prst="rect">
            <a:avLst/>
          </a:prstGeom>
        </p:spPr>
        <p:txBody>
          <a:bodyPr wrap="square" lIns="0" tIns="0" rIns="0" bIns="0">
            <a:spAutoFit/>
          </a:bodyPr>
          <a:lstStyle>
            <a:lvl1pPr marL="0">
              <a:defRPr sz="1500" b="0" i="0">
                <a:solidFill>
                  <a:srgbClr val="061D39"/>
                </a:solidFill>
                <a:latin typeface="HelveticaNeueLTCom-Md"/>
                <a:ea typeface="+mn-ea"/>
                <a:cs typeface="HelveticaNeueLTCom-M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1216215">
              <a:defRPr/>
            </a:pPr>
            <a:r>
              <a:rPr lang="en-US" sz="2000" kern="0" dirty="0">
                <a:latin typeface="Arial" panose="020B0604020202020204" pitchFamily="34" charset="0"/>
                <a:cs typeface="Arial" panose="020B0604020202020204" pitchFamily="34" charset="0"/>
              </a:rPr>
              <a:t>Source opportunities through direct efforts and intermediaries</a:t>
            </a:r>
          </a:p>
        </p:txBody>
      </p:sp>
      <p:pic>
        <p:nvPicPr>
          <p:cNvPr id="59" name="Picture 58"/>
          <p:cNvPicPr>
            <a:picLocks noChangeAspect="1"/>
          </p:cNvPicPr>
          <p:nvPr/>
        </p:nvPicPr>
        <p:blipFill>
          <a:blip r:embed="rId5"/>
          <a:stretch>
            <a:fillRect/>
          </a:stretch>
        </p:blipFill>
        <p:spPr>
          <a:xfrm>
            <a:off x="5127477" y="3356891"/>
            <a:ext cx="557422" cy="523640"/>
          </a:xfrm>
          <a:prstGeom prst="rect">
            <a:avLst/>
          </a:prstGeom>
        </p:spPr>
      </p:pic>
      <p:pic>
        <p:nvPicPr>
          <p:cNvPr id="30" name="Picture 29" descr="A close up of a logo&#10;&#10;Description generated with high confidence">
            <a:extLst>
              <a:ext uri="{FF2B5EF4-FFF2-40B4-BE49-F238E27FC236}">
                <a16:creationId xmlns:a16="http://schemas.microsoft.com/office/drawing/2014/main" id="{587D4521-326E-4412-9EE7-C826379BCAF5}"/>
              </a:ext>
            </a:extLst>
          </p:cNvPr>
          <p:cNvPicPr>
            <a:picLocks noChangeAspect="1"/>
          </p:cNvPicPr>
          <p:nvPr/>
        </p:nvPicPr>
        <p:blipFill rotWithShape="1">
          <a:blip r:embed="rId6">
            <a:extLst>
              <a:ext uri="{28A0092B-C50C-407E-A947-70E740481C1C}">
                <a14:useLocalDpi xmlns:a14="http://schemas.microsoft.com/office/drawing/2010/main" val="0"/>
              </a:ext>
            </a:extLst>
          </a:blip>
          <a:srcRect t="50000"/>
          <a:stretch/>
        </p:blipFill>
        <p:spPr>
          <a:xfrm rot="10800000">
            <a:off x="-950" y="-111601"/>
            <a:ext cx="12199426" cy="511385"/>
          </a:xfrm>
          <a:prstGeom prst="rect">
            <a:avLst/>
          </a:prstGeom>
        </p:spPr>
      </p:pic>
      <p:pic>
        <p:nvPicPr>
          <p:cNvPr id="31" name="Picture 30" descr="A close up of a logo&#10;&#10;Description generated with high confidence">
            <a:extLst>
              <a:ext uri="{FF2B5EF4-FFF2-40B4-BE49-F238E27FC236}">
                <a16:creationId xmlns:a16="http://schemas.microsoft.com/office/drawing/2014/main" id="{2FF9911A-FE6E-41E5-B0C0-19A470CB76B3}"/>
              </a:ext>
            </a:extLst>
          </p:cNvPr>
          <p:cNvPicPr>
            <a:picLocks noChangeAspect="1"/>
          </p:cNvPicPr>
          <p:nvPr/>
        </p:nvPicPr>
        <p:blipFill rotWithShape="1">
          <a:blip r:embed="rId6">
            <a:extLst>
              <a:ext uri="{28A0092B-C50C-407E-A947-70E740481C1C}">
                <a14:useLocalDpi xmlns:a14="http://schemas.microsoft.com/office/drawing/2010/main" val="0"/>
              </a:ext>
            </a:extLst>
          </a:blip>
          <a:srcRect t="43958"/>
          <a:stretch/>
        </p:blipFill>
        <p:spPr>
          <a:xfrm>
            <a:off x="-950" y="6257175"/>
            <a:ext cx="12185434" cy="705223"/>
          </a:xfrm>
          <a:prstGeom prst="rect">
            <a:avLst/>
          </a:prstGeom>
        </p:spPr>
      </p:pic>
      <p:grpSp>
        <p:nvGrpSpPr>
          <p:cNvPr id="66" name="Group 65">
            <a:extLst>
              <a:ext uri="{FF2B5EF4-FFF2-40B4-BE49-F238E27FC236}">
                <a16:creationId xmlns:a16="http://schemas.microsoft.com/office/drawing/2014/main" id="{139A39EC-DCE2-4CC4-B38B-D8180CBAC4E8}"/>
              </a:ext>
            </a:extLst>
          </p:cNvPr>
          <p:cNvGrpSpPr/>
          <p:nvPr/>
        </p:nvGrpSpPr>
        <p:grpSpPr>
          <a:xfrm>
            <a:off x="11621638" y="6385326"/>
            <a:ext cx="383463" cy="452420"/>
            <a:chOff x="8645461" y="4730076"/>
            <a:chExt cx="333686" cy="376925"/>
          </a:xfrm>
        </p:grpSpPr>
        <p:sp>
          <p:nvSpPr>
            <p:cNvPr id="67" name="object 5">
              <a:extLst>
                <a:ext uri="{FF2B5EF4-FFF2-40B4-BE49-F238E27FC236}">
                  <a16:creationId xmlns:a16="http://schemas.microsoft.com/office/drawing/2014/main" id="{C855B5FA-508F-4868-B624-88BF67FF392C}"/>
                </a:ext>
              </a:extLst>
            </p:cNvPr>
            <p:cNvSpPr/>
            <p:nvPr/>
          </p:nvSpPr>
          <p:spPr>
            <a:xfrm>
              <a:off x="8645461" y="4898897"/>
              <a:ext cx="166687" cy="113398"/>
            </a:xfrm>
            <a:prstGeom prst="rect">
              <a:avLst/>
            </a:prstGeom>
            <a:blipFill>
              <a:blip r:embed="rId7"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68" name="object 6">
              <a:extLst>
                <a:ext uri="{FF2B5EF4-FFF2-40B4-BE49-F238E27FC236}">
                  <a16:creationId xmlns:a16="http://schemas.microsoft.com/office/drawing/2014/main" id="{28A05DD6-6126-4C39-9B89-A67386401932}"/>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69" name="object 7">
              <a:extLst>
                <a:ext uri="{FF2B5EF4-FFF2-40B4-BE49-F238E27FC236}">
                  <a16:creationId xmlns:a16="http://schemas.microsoft.com/office/drawing/2014/main" id="{783B6E60-76D6-47DF-863D-86ED44272905}"/>
                </a:ext>
              </a:extLst>
            </p:cNvPr>
            <p:cNvSpPr/>
            <p:nvPr/>
          </p:nvSpPr>
          <p:spPr>
            <a:xfrm>
              <a:off x="8812148" y="4823358"/>
              <a:ext cx="166725" cy="113423"/>
            </a:xfrm>
            <a:prstGeom prst="rect">
              <a:avLst/>
            </a:prstGeom>
            <a:blipFill>
              <a:blip r:embed="rId8"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70" name="object 8">
              <a:extLst>
                <a:ext uri="{FF2B5EF4-FFF2-40B4-BE49-F238E27FC236}">
                  <a16:creationId xmlns:a16="http://schemas.microsoft.com/office/drawing/2014/main" id="{D9693C54-B064-450F-9211-8D1E3F593566}"/>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71" name="object 9">
              <a:extLst>
                <a:ext uri="{FF2B5EF4-FFF2-40B4-BE49-F238E27FC236}">
                  <a16:creationId xmlns:a16="http://schemas.microsoft.com/office/drawing/2014/main" id="{C9C0156C-D3CF-4174-B8FD-54CC64CA6C8B}"/>
                </a:ext>
              </a:extLst>
            </p:cNvPr>
            <p:cNvSpPr/>
            <p:nvPr/>
          </p:nvSpPr>
          <p:spPr>
            <a:xfrm>
              <a:off x="8645461" y="4730076"/>
              <a:ext cx="166687" cy="147154"/>
            </a:xfrm>
            <a:prstGeom prst="rect">
              <a:avLst/>
            </a:prstGeom>
            <a:blipFill>
              <a:blip r:embed="rId9"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72" name="object 10">
              <a:extLst>
                <a:ext uri="{FF2B5EF4-FFF2-40B4-BE49-F238E27FC236}">
                  <a16:creationId xmlns:a16="http://schemas.microsoft.com/office/drawing/2014/main" id="{B25D80A7-F6EA-4A21-B532-1026AF53963D}"/>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73" name="object 11">
              <a:extLst>
                <a:ext uri="{FF2B5EF4-FFF2-40B4-BE49-F238E27FC236}">
                  <a16:creationId xmlns:a16="http://schemas.microsoft.com/office/drawing/2014/main" id="{4EE49AB5-0E12-4C03-B37F-D9C056552A3F}"/>
                </a:ext>
              </a:extLst>
            </p:cNvPr>
            <p:cNvSpPr/>
            <p:nvPr/>
          </p:nvSpPr>
          <p:spPr>
            <a:xfrm>
              <a:off x="8812148" y="4959679"/>
              <a:ext cx="166725" cy="147180"/>
            </a:xfrm>
            <a:prstGeom prst="rect">
              <a:avLst/>
            </a:prstGeom>
            <a:blipFill>
              <a:blip r:embed="rId10"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74" name="object 12">
              <a:extLst>
                <a:ext uri="{FF2B5EF4-FFF2-40B4-BE49-F238E27FC236}">
                  <a16:creationId xmlns:a16="http://schemas.microsoft.com/office/drawing/2014/main" id="{F7FE5624-D521-4E65-BB57-169957A76B58}"/>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grpSp>
      <p:sp>
        <p:nvSpPr>
          <p:cNvPr id="2" name="TextBox 1">
            <a:extLst>
              <a:ext uri="{FF2B5EF4-FFF2-40B4-BE49-F238E27FC236}">
                <a16:creationId xmlns:a16="http://schemas.microsoft.com/office/drawing/2014/main" id="{AE6F822A-4034-72C0-896B-82D08C2958AD}"/>
              </a:ext>
            </a:extLst>
          </p:cNvPr>
          <p:cNvSpPr txBox="1"/>
          <p:nvPr/>
        </p:nvSpPr>
        <p:spPr>
          <a:xfrm>
            <a:off x="22489" y="6535427"/>
            <a:ext cx="610749" cy="276871"/>
          </a:xfrm>
          <a:prstGeom prst="rect">
            <a:avLst/>
          </a:prstGeom>
          <a:noFill/>
        </p:spPr>
        <p:txBody>
          <a:bodyPr wrap="square">
            <a:spAutoFit/>
          </a:bodyPr>
          <a:lstStyle/>
          <a:p>
            <a:pPr defTabSz="1217706">
              <a:defRPr/>
            </a:pPr>
            <a:fld id="{ED10EECC-B954-425C-9FB1-DE734C7AE3AC}" type="slidenum">
              <a:rPr lang="en-US" sz="1199">
                <a:solidFill>
                  <a:srgbClr val="4F81BD">
                    <a:lumMod val="60000"/>
                    <a:lumOff val="40000"/>
                  </a:srgbClr>
                </a:solidFill>
                <a:latin typeface="Arial" panose="020B0604020202020204" pitchFamily="34" charset="0"/>
                <a:cs typeface="Arial" panose="020B0604020202020204" pitchFamily="34" charset="0"/>
              </a:rPr>
              <a:pPr defTabSz="1217706">
                <a:defRPr/>
              </a:pPr>
              <a:t>27</a:t>
            </a:fld>
            <a:endParaRPr lang="en-US" sz="2397" dirty="0">
              <a:solidFill>
                <a:prstClr val="black"/>
              </a:solidFill>
              <a:latin typeface="Calibri"/>
            </a:endParaRPr>
          </a:p>
        </p:txBody>
      </p:sp>
    </p:spTree>
    <p:extLst>
      <p:ext uri="{BB962C8B-B14F-4D97-AF65-F5344CB8AC3E}">
        <p14:creationId xmlns:p14="http://schemas.microsoft.com/office/powerpoint/2010/main" val="2562365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9762-F5A6-F5BE-FCF6-8110C64F8484}"/>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CCD8375C-5029-48B9-6851-F1FBD0B26BEE}"/>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5403" y="4230"/>
            <a:ext cx="12201017" cy="6824238"/>
          </a:xfrm>
          <a:prstGeom prst="rect">
            <a:avLst/>
          </a:prstGeom>
        </p:spPr>
      </p:pic>
      <p:sp>
        <p:nvSpPr>
          <p:cNvPr id="2" name="Title 1">
            <a:extLst>
              <a:ext uri="{FF2B5EF4-FFF2-40B4-BE49-F238E27FC236}">
                <a16:creationId xmlns:a16="http://schemas.microsoft.com/office/drawing/2014/main" id="{F23F9F5D-BBD5-0E03-FEF3-EA0E60860202}"/>
              </a:ext>
            </a:extLst>
          </p:cNvPr>
          <p:cNvSpPr>
            <a:spLocks noGrp="1"/>
          </p:cNvSpPr>
          <p:nvPr>
            <p:ph type="title"/>
          </p:nvPr>
        </p:nvSpPr>
        <p:spPr>
          <a:xfrm>
            <a:off x="832601" y="337764"/>
            <a:ext cx="5145858" cy="712807"/>
          </a:xfrm>
        </p:spPr>
        <p:txBody>
          <a:bodyPr>
            <a:normAutofit/>
          </a:bodyPr>
          <a:lstStyle/>
          <a:p>
            <a:r>
              <a:rPr lang="en-US" sz="3592" dirty="0">
                <a:solidFill>
                  <a:srgbClr val="003E7E"/>
                </a:solidFill>
              </a:rPr>
              <a:t>Income Statement</a:t>
            </a:r>
          </a:p>
        </p:txBody>
      </p:sp>
      <p:sp>
        <p:nvSpPr>
          <p:cNvPr id="4" name="Title 1">
            <a:extLst>
              <a:ext uri="{FF2B5EF4-FFF2-40B4-BE49-F238E27FC236}">
                <a16:creationId xmlns:a16="http://schemas.microsoft.com/office/drawing/2014/main" id="{7FD38230-4E35-483C-DB7B-D7DD7D3F3B20}"/>
              </a:ext>
            </a:extLst>
          </p:cNvPr>
          <p:cNvSpPr txBox="1">
            <a:spLocks/>
          </p:cNvSpPr>
          <p:nvPr/>
        </p:nvSpPr>
        <p:spPr>
          <a:xfrm>
            <a:off x="6096002" y="140683"/>
            <a:ext cx="5640672" cy="1151247"/>
          </a:xfrm>
          <a:prstGeom prst="rect">
            <a:avLst/>
          </a:prstGeom>
        </p:spPr>
        <p:txBody>
          <a:bodyPr lIns="0" tIns="0" rIns="0" bIns="0" anchor="ctr"/>
          <a:lstStyle>
            <a:lvl1pPr>
              <a:defRPr sz="2900" b="1" i="0">
                <a:solidFill>
                  <a:srgbClr val="0E3D79"/>
                </a:solidFill>
                <a:latin typeface="Arial Black" panose="020B0A04020102020204" pitchFamily="34" charset="0"/>
                <a:ea typeface="+mj-ea"/>
                <a:cs typeface="Arial Black" panose="020B0A04020102020204" pitchFamily="34" charset="0"/>
              </a:defRPr>
            </a:lvl1pPr>
          </a:lstStyle>
          <a:p>
            <a:pPr algn="ctr" defTabSz="908813">
              <a:defRPr/>
            </a:pPr>
            <a:endParaRPr lang="en-US" sz="2115" kern="0" dirty="0">
              <a:solidFill>
                <a:srgbClr val="FF0000"/>
              </a:solidFill>
            </a:endParaRPr>
          </a:p>
        </p:txBody>
      </p:sp>
      <p:sp>
        <p:nvSpPr>
          <p:cNvPr id="8" name="TextBox 7">
            <a:extLst>
              <a:ext uri="{FF2B5EF4-FFF2-40B4-BE49-F238E27FC236}">
                <a16:creationId xmlns:a16="http://schemas.microsoft.com/office/drawing/2014/main" id="{28BA2B08-A6C9-89E4-BC9D-55E00240CEB2}"/>
              </a:ext>
            </a:extLst>
          </p:cNvPr>
          <p:cNvSpPr txBox="1"/>
          <p:nvPr/>
        </p:nvSpPr>
        <p:spPr>
          <a:xfrm>
            <a:off x="360988" y="6347436"/>
            <a:ext cx="412292" cy="337144"/>
          </a:xfrm>
          <a:prstGeom prst="rect">
            <a:avLst/>
          </a:prstGeom>
          <a:noFill/>
        </p:spPr>
        <p:txBody>
          <a:bodyPr wrap="none" rtlCol="0">
            <a:spAutoFit/>
          </a:bodyPr>
          <a:lstStyle/>
          <a:p>
            <a:pPr defTabSz="1211751">
              <a:defRPr/>
            </a:pPr>
            <a:fld id="{ED10EECC-B954-425C-9FB1-DE734C7AE3AC}" type="slidenum">
              <a:rPr lang="en-US" sz="1591">
                <a:solidFill>
                  <a:prstClr val="white"/>
                </a:solidFill>
                <a:latin typeface="Arial" panose="020B0604020202020204"/>
              </a:rPr>
              <a:pPr defTabSz="1211751">
                <a:defRPr/>
              </a:pPr>
              <a:t>28</a:t>
            </a:fld>
            <a:endParaRPr lang="en-US" sz="1591" dirty="0">
              <a:solidFill>
                <a:prstClr val="white"/>
              </a:solidFill>
              <a:latin typeface="Arial" panose="020B0604020202020204"/>
            </a:endParaRPr>
          </a:p>
        </p:txBody>
      </p:sp>
      <p:pic>
        <p:nvPicPr>
          <p:cNvPr id="7" name="Picture 6" descr="A close up of a logo&#10;&#10;Description generated with high confidence">
            <a:extLst>
              <a:ext uri="{FF2B5EF4-FFF2-40B4-BE49-F238E27FC236}">
                <a16:creationId xmlns:a16="http://schemas.microsoft.com/office/drawing/2014/main" id="{ACC0E0E9-6DC5-19DA-A4A9-90125C7A923D}"/>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rot="10800000">
            <a:off x="7517" y="-68532"/>
            <a:ext cx="12188096" cy="468538"/>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24B5B2B3-393C-7837-1F4B-7E8AD35E00F2}"/>
              </a:ext>
            </a:extLst>
          </p:cNvPr>
          <p:cNvPicPr>
            <a:picLocks noChangeAspect="1"/>
          </p:cNvPicPr>
          <p:nvPr/>
        </p:nvPicPr>
        <p:blipFill rotWithShape="1">
          <a:blip r:embed="rId4">
            <a:extLst>
              <a:ext uri="{28A0092B-C50C-407E-A947-70E740481C1C}">
                <a14:useLocalDpi xmlns:a14="http://schemas.microsoft.com/office/drawing/2010/main" val="0"/>
              </a:ext>
            </a:extLst>
          </a:blip>
          <a:srcRect t="53481" b="7093"/>
          <a:stretch/>
        </p:blipFill>
        <p:spPr>
          <a:xfrm>
            <a:off x="-5403" y="6367081"/>
            <a:ext cx="12201016" cy="493689"/>
          </a:xfrm>
          <a:prstGeom prst="rect">
            <a:avLst/>
          </a:prstGeom>
        </p:spPr>
      </p:pic>
      <p:graphicFrame>
        <p:nvGraphicFramePr>
          <p:cNvPr id="11" name="Table 10">
            <a:extLst>
              <a:ext uri="{FF2B5EF4-FFF2-40B4-BE49-F238E27FC236}">
                <a16:creationId xmlns:a16="http://schemas.microsoft.com/office/drawing/2014/main" id="{1683FB74-99F5-D848-90AE-5E0560D06501}"/>
              </a:ext>
            </a:extLst>
          </p:cNvPr>
          <p:cNvGraphicFramePr>
            <a:graphicFrameLocks noGrp="1"/>
          </p:cNvGraphicFramePr>
          <p:nvPr>
            <p:extLst>
              <p:ext uri="{D42A27DB-BD31-4B8C-83A1-F6EECF244321}">
                <p14:modId xmlns:p14="http://schemas.microsoft.com/office/powerpoint/2010/main" val="1374866432"/>
              </p:ext>
            </p:extLst>
          </p:nvPr>
        </p:nvGraphicFramePr>
        <p:xfrm>
          <a:off x="1675743" y="1291930"/>
          <a:ext cx="8868746" cy="5037658"/>
        </p:xfrm>
        <a:graphic>
          <a:graphicData uri="http://schemas.openxmlformats.org/drawingml/2006/table">
            <a:tbl>
              <a:tblPr firstRow="1" bandRow="1">
                <a:tableStyleId>{5C22544A-7EE6-4342-B048-85BDC9FD1C3A}</a:tableStyleId>
              </a:tblPr>
              <a:tblGrid>
                <a:gridCol w="4413792">
                  <a:extLst>
                    <a:ext uri="{9D8B030D-6E8A-4147-A177-3AD203B41FA5}">
                      <a16:colId xmlns:a16="http://schemas.microsoft.com/office/drawing/2014/main" val="20000"/>
                    </a:ext>
                  </a:extLst>
                </a:gridCol>
                <a:gridCol w="4179382">
                  <a:extLst>
                    <a:ext uri="{9D8B030D-6E8A-4147-A177-3AD203B41FA5}">
                      <a16:colId xmlns:a16="http://schemas.microsoft.com/office/drawing/2014/main" val="20001"/>
                    </a:ext>
                  </a:extLst>
                </a:gridCol>
                <a:gridCol w="275572">
                  <a:extLst>
                    <a:ext uri="{9D8B030D-6E8A-4147-A177-3AD203B41FA5}">
                      <a16:colId xmlns:a16="http://schemas.microsoft.com/office/drawing/2014/main" val="1484100604"/>
                    </a:ext>
                  </a:extLst>
                </a:gridCol>
              </a:tblGrid>
              <a:tr h="729723">
                <a:tc>
                  <a:txBody>
                    <a:bodyPr/>
                    <a:lstStyle/>
                    <a:p>
                      <a:r>
                        <a:rPr lang="en-US" sz="2000" b="0" i="0" kern="0" spc="0" baseline="0" dirty="0">
                          <a:solidFill>
                            <a:srgbClr val="808184"/>
                          </a:solidFill>
                          <a:latin typeface="Arial" panose="020B0604020202020204" pitchFamily="34" charset="0"/>
                          <a:ea typeface="Helvetica Neue LT Com 66 Medium" charset="0"/>
                          <a:cs typeface="Arial" panose="020B0604020202020204" pitchFamily="34" charset="0"/>
                        </a:rPr>
                        <a:t> (</a:t>
                      </a:r>
                      <a:r>
                        <a:rPr lang="en-US" sz="2000" b="0" i="1" kern="0" spc="0" baseline="0" dirty="0">
                          <a:solidFill>
                            <a:srgbClr val="808184"/>
                          </a:solidFill>
                          <a:latin typeface="Arial" panose="020B0604020202020204" pitchFamily="34" charset="0"/>
                          <a:ea typeface="Helvetica Neue LT Com 66 Medium" charset="0"/>
                          <a:cs typeface="Arial" panose="020B0604020202020204" pitchFamily="34" charset="0"/>
                        </a:rPr>
                        <a:t>$ IN MILLIONS</a:t>
                      </a:r>
                      <a:r>
                        <a:rPr lang="en-US" sz="2000" b="0" i="0" kern="0" spc="0" baseline="0" dirty="0">
                          <a:solidFill>
                            <a:srgbClr val="808184"/>
                          </a:solidFill>
                          <a:latin typeface="Arial" panose="020B0604020202020204" pitchFamily="34" charset="0"/>
                          <a:ea typeface="Helvetica Neue LT Com 66 Medium" charset="0"/>
                          <a:cs typeface="Arial" panose="020B0604020202020204" pitchFamily="34" charset="0"/>
                        </a:rPr>
                        <a:t>)</a:t>
                      </a:r>
                    </a:p>
                  </a:txBody>
                  <a:tcPr marL="120873" marR="120873" marT="60437" marB="60437"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a:r>
                        <a:rPr lang="en-US" sz="2000" b="1" i="0" kern="0" spc="0" baseline="0" dirty="0">
                          <a:solidFill>
                            <a:srgbClr val="003E7E"/>
                          </a:solidFill>
                          <a:latin typeface="Arial" panose="020B0604020202020204" pitchFamily="34" charset="0"/>
                          <a:ea typeface="Helvetica Neue LT Com 65 Medium" charset="0"/>
                          <a:cs typeface="Arial" panose="020B0604020202020204" pitchFamily="34" charset="0"/>
                        </a:rPr>
                        <a:t>                                       </a:t>
                      </a:r>
                    </a:p>
                    <a:p>
                      <a:pPr marL="0" algn="ctr"/>
                      <a:r>
                        <a:rPr lang="en-US" sz="2000" b="1" i="0" u="none" kern="0" spc="0" baseline="0" dirty="0">
                          <a:solidFill>
                            <a:srgbClr val="003E7E"/>
                          </a:solidFill>
                          <a:latin typeface="Arial" panose="020B0604020202020204" pitchFamily="34" charset="0"/>
                          <a:ea typeface="Helvetica Neue LT Com 65 Medium" charset="0"/>
                          <a:cs typeface="Arial" panose="020B0604020202020204" pitchFamily="34" charset="0"/>
                        </a:rPr>
                        <a:t>                               </a:t>
                      </a:r>
                      <a:r>
                        <a:rPr lang="en-US" sz="2000" b="1" i="0" u="sng" kern="0" spc="0" baseline="0" dirty="0">
                          <a:solidFill>
                            <a:srgbClr val="003E7E"/>
                          </a:solidFill>
                          <a:latin typeface="Arial" panose="020B0604020202020204" pitchFamily="34" charset="0"/>
                          <a:ea typeface="Helvetica Neue LT Com 65 Medium" charset="0"/>
                          <a:cs typeface="Arial" panose="020B0604020202020204" pitchFamily="34" charset="0"/>
                        </a:rPr>
                        <a:t>FY 2025</a:t>
                      </a:r>
                    </a:p>
                  </a:txBody>
                  <a:tcPr marL="120873" marR="120873" marT="60437" marB="6043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r"/>
                      <a:endParaRPr lang="en-US" sz="1900" b="1" i="0" spc="0" dirty="0">
                        <a:solidFill>
                          <a:srgbClr val="003E7E"/>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5299">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Net Revenues</a:t>
                      </a:r>
                    </a:p>
                  </a:txBody>
                  <a:tcPr marL="120873" marR="120873" marT="60437" marB="60437">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l"/>
                      <a:r>
                        <a:rPr lang="en-US" sz="2000" b="1" i="0" kern="0" spc="0" baseline="0" dirty="0">
                          <a:solidFill>
                            <a:srgbClr val="061D39"/>
                          </a:solidFill>
                          <a:latin typeface="Arial" panose="020B0604020202020204" pitchFamily="34" charset="0"/>
                          <a:ea typeface="Helvetica Neue LT Com 65 Medium" charset="0"/>
                          <a:cs typeface="Arial" panose="020B0604020202020204" pitchFamily="34" charset="0"/>
                        </a:rPr>
                        <a:t>                                        $ 44.5</a:t>
                      </a:r>
                    </a:p>
                  </a:txBody>
                  <a:tcPr marL="120873" marR="120873" marT="60437" marB="60437">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l"/>
                      <a:endParaRPr lang="en-US" sz="1700" b="0" i="0" spc="0" dirty="0">
                        <a:solidFill>
                          <a:srgbClr val="061D39"/>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5299">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Cost of Products Sold</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8C4FF">
                        <a:alpha val="50000"/>
                      </a:srgbClr>
                    </a:solidFill>
                  </a:tcPr>
                </a:tc>
                <a:tc>
                  <a:txBody>
                    <a:bodyPr/>
                    <a:lstStyle/>
                    <a:p>
                      <a:pPr marL="0" algn="l"/>
                      <a:r>
                        <a:rPr lang="en-US" sz="2000" b="0" i="0" u="none" kern="0" spc="0" baseline="0" dirty="0">
                          <a:solidFill>
                            <a:srgbClr val="061D39"/>
                          </a:solidFill>
                          <a:latin typeface="Arial" panose="020B0604020202020204" pitchFamily="34" charset="0"/>
                          <a:ea typeface="Helvetica Neue LT Com 65 Medium" charset="0"/>
                          <a:cs typeface="Arial" panose="020B0604020202020204" pitchFamily="34" charset="0"/>
                        </a:rPr>
                        <a:t>                                             </a:t>
                      </a:r>
                      <a:r>
                        <a:rPr lang="en-US" sz="2000" b="0" i="0" u="sng" kern="0" spc="0" baseline="0" dirty="0">
                          <a:solidFill>
                            <a:srgbClr val="061D39"/>
                          </a:solidFill>
                          <a:latin typeface="Arial" panose="020B0604020202020204" pitchFamily="34" charset="0"/>
                          <a:ea typeface="Helvetica Neue LT Com 65 Medium" charset="0"/>
                          <a:cs typeface="Arial" panose="020B0604020202020204" pitchFamily="34" charset="0"/>
                        </a:rPr>
                        <a:t>6.7</a:t>
                      </a:r>
                    </a:p>
                  </a:txBody>
                  <a:tcPr marL="120873" marR="120873" marT="60437" marB="6043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8C4FF">
                        <a:alpha val="50000"/>
                      </a:srgbClr>
                    </a:solidFill>
                  </a:tcPr>
                </a:tc>
                <a:tc>
                  <a:txBody>
                    <a:bodyPr/>
                    <a:lstStyle/>
                    <a:p>
                      <a:pPr marL="0" algn="l"/>
                      <a:endParaRPr lang="en-US" sz="1900" b="0" i="0" u="sng" spc="0" dirty="0">
                        <a:solidFill>
                          <a:srgbClr val="061D39"/>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5299">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Gross Profit</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a:r>
                        <a:rPr lang="en-US" sz="2000" b="0" i="0" kern="0" spc="0" baseline="0" dirty="0">
                          <a:solidFill>
                            <a:schemeClr val="tx1"/>
                          </a:solidFill>
                          <a:latin typeface="Arial" panose="020B0604020202020204" pitchFamily="34" charset="0"/>
                          <a:ea typeface="Helvetica Neue LT Com 65 Medium" charset="0"/>
                          <a:cs typeface="Arial" panose="020B0604020202020204" pitchFamily="34" charset="0"/>
                        </a:rPr>
                        <a:t>                                           37.8</a:t>
                      </a:r>
                    </a:p>
                  </a:txBody>
                  <a:tcPr marL="120873" marR="120873" marT="60437" marB="60437">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a:endParaRPr lang="en-US" sz="1900" b="1" i="0" spc="0" dirty="0">
                        <a:solidFill>
                          <a:schemeClr val="tx1"/>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5299">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Selling &amp; Marketing</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8C4FF">
                        <a:alpha val="50000"/>
                      </a:srgbClr>
                    </a:solidFill>
                  </a:tcPr>
                </a:tc>
                <a:tc>
                  <a:txBody>
                    <a:bodyPr/>
                    <a:lstStyle/>
                    <a:p>
                      <a:pPr algn="l"/>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                                           19.1</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8C4FF">
                        <a:alpha val="50000"/>
                      </a:srgbClr>
                    </a:solidFill>
                  </a:tcPr>
                </a:tc>
                <a:tc>
                  <a:txBody>
                    <a:bodyPr/>
                    <a:lstStyle/>
                    <a:p>
                      <a:pPr algn="l"/>
                      <a:endParaRPr lang="en-US" sz="1900" b="0" i="0" spc="0" dirty="0">
                        <a:solidFill>
                          <a:srgbClr val="061D39"/>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5299">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Research &amp; Development</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                                             5.6</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900" b="0" i="0" spc="0" dirty="0">
                        <a:solidFill>
                          <a:srgbClr val="061D39"/>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5299">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General Administrative</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8C4FF">
                        <a:alpha val="50000"/>
                      </a:srgbClr>
                    </a:solidFill>
                  </a:tcPr>
                </a:tc>
                <a:tc>
                  <a:txBody>
                    <a:bodyPr/>
                    <a:lstStyle/>
                    <a:p>
                      <a:pPr algn="l"/>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                                           11.6</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8C4FF">
                        <a:alpha val="50000"/>
                      </a:srgbClr>
                    </a:solidFill>
                  </a:tcPr>
                </a:tc>
                <a:tc>
                  <a:txBody>
                    <a:bodyPr/>
                    <a:lstStyle/>
                    <a:p>
                      <a:pPr algn="l"/>
                      <a:endParaRPr lang="en-US" sz="1900" b="0" i="0" spc="0" dirty="0">
                        <a:solidFill>
                          <a:srgbClr val="061D39"/>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5299">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Amortization</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2000" b="0" i="0" u="none" kern="0" spc="0" baseline="0" dirty="0">
                          <a:solidFill>
                            <a:srgbClr val="061D39"/>
                          </a:solidFill>
                          <a:latin typeface="Arial" panose="020B0604020202020204" pitchFamily="34" charset="0"/>
                          <a:ea typeface="Helvetica Neue LT Com 65 Medium" charset="0"/>
                          <a:cs typeface="Arial" panose="020B0604020202020204" pitchFamily="34" charset="0"/>
                        </a:rPr>
                        <a:t>                                             4.0</a:t>
                      </a:r>
                    </a:p>
                  </a:txBody>
                  <a:tcPr marL="120873" marR="120873" marT="60437" marB="6043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900" b="0" i="0" u="sng" spc="0" dirty="0">
                        <a:solidFill>
                          <a:srgbClr val="061D39"/>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5299">
                <a:tc>
                  <a:txBody>
                    <a:bodyPr/>
                    <a:lstStyle/>
                    <a:p>
                      <a:pPr marL="92710" marR="0" lvl="0" indent="0" defTabSz="914400" eaLnBrk="1" fontAlgn="auto" latinLnBrk="0" hangingPunct="1">
                        <a:lnSpc>
                          <a:spcPct val="100000"/>
                        </a:lnSpc>
                        <a:spcBef>
                          <a:spcPts val="0"/>
                        </a:spcBef>
                        <a:spcAft>
                          <a:spcPts val="0"/>
                        </a:spcAft>
                        <a:buClrTx/>
                        <a:buSzTx/>
                        <a:buFontTx/>
                        <a:buNone/>
                        <a:tabLst/>
                        <a:defRPr/>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Adjusted Earnings</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8C4FF">
                        <a:alpha val="50000"/>
                      </a:srgbClr>
                    </a:solidFill>
                  </a:tcPr>
                </a:tc>
                <a:tc>
                  <a:txBody>
                    <a:bodyPr/>
                    <a:lstStyle/>
                    <a:p>
                      <a:pPr algn="l"/>
                      <a:r>
                        <a:rPr lang="en-US" sz="2000" b="0" i="0" u="none" kern="0" spc="0" baseline="0" dirty="0">
                          <a:solidFill>
                            <a:schemeClr val="tx1"/>
                          </a:solidFill>
                          <a:latin typeface="Arial" panose="020B0604020202020204" pitchFamily="34" charset="0"/>
                          <a:ea typeface="Helvetica Neue LT Com 65 Medium" charset="0"/>
                          <a:cs typeface="Arial" panose="020B0604020202020204" pitchFamily="34" charset="0"/>
                        </a:rPr>
                        <a:t>                                             2.1</a:t>
                      </a:r>
                    </a:p>
                  </a:txBody>
                  <a:tcPr marL="120873" marR="120873" marT="60437" marB="6043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8C4FF">
                        <a:alpha val="50000"/>
                      </a:srgbClr>
                    </a:solidFill>
                  </a:tcPr>
                </a:tc>
                <a:tc>
                  <a:txBody>
                    <a:bodyPr/>
                    <a:lstStyle/>
                    <a:p>
                      <a:pPr algn="l"/>
                      <a:endParaRPr lang="en-US" sz="1900" b="0" i="0" u="sng" spc="0" dirty="0">
                        <a:solidFill>
                          <a:srgbClr val="061D39"/>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3364189"/>
                  </a:ext>
                </a:extLst>
              </a:tr>
              <a:tr h="425299">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Cash flow from operations</a:t>
                      </a: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2000" b="0" i="0" u="none" kern="0" spc="0" baseline="0" dirty="0">
                          <a:solidFill>
                            <a:schemeClr val="tx1"/>
                          </a:solidFill>
                          <a:latin typeface="Arial" panose="020B0604020202020204" pitchFamily="34" charset="0"/>
                          <a:ea typeface="Helvetica Neue LT Com 65 Medium" charset="0"/>
                          <a:cs typeface="Arial" panose="020B0604020202020204" pitchFamily="34" charset="0"/>
                        </a:rPr>
                        <a:t>                                             </a:t>
                      </a:r>
                      <a:r>
                        <a:rPr lang="en-US" sz="2000" b="0" i="0" u="sng" kern="0" spc="0" baseline="0" dirty="0">
                          <a:solidFill>
                            <a:schemeClr val="tx1"/>
                          </a:solidFill>
                          <a:latin typeface="Arial" panose="020B0604020202020204" pitchFamily="34" charset="0"/>
                          <a:ea typeface="Helvetica Neue LT Com 65 Medium" charset="0"/>
                          <a:cs typeface="Arial" panose="020B0604020202020204" pitchFamily="34" charset="0"/>
                        </a:rPr>
                        <a:t>4.9</a:t>
                      </a:r>
                    </a:p>
                  </a:txBody>
                  <a:tcPr marL="120873" marR="120873" marT="60437" marB="6043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900" b="0" i="0" u="sng" spc="0" dirty="0">
                        <a:solidFill>
                          <a:srgbClr val="061D39"/>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320095"/>
                  </a:ext>
                </a:extLst>
              </a:tr>
              <a:tr h="476118">
                <a:tc>
                  <a:txBody>
                    <a:bodyPr/>
                    <a:lstStyle/>
                    <a:p>
                      <a:pPr marL="92710" marR="0" lvl="0" indent="0" defTabSz="914400" eaLnBrk="1" fontAlgn="auto" latinLnBrk="0" hangingPunct="1">
                        <a:lnSpc>
                          <a:spcPct val="100000"/>
                        </a:lnSpc>
                        <a:spcBef>
                          <a:spcPts val="0"/>
                        </a:spcBef>
                        <a:spcAft>
                          <a:spcPts val="0"/>
                        </a:spcAft>
                        <a:buClrTx/>
                        <a:buSzTx/>
                        <a:buFontTx/>
                        <a:buNone/>
                        <a:tabLst/>
                        <a:defRPr/>
                      </a:pPr>
                      <a:endPar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endParaRP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a:endParaRPr lang="en-US" sz="2000" b="1" i="0" kern="0" spc="0" baseline="0" dirty="0">
                        <a:solidFill>
                          <a:schemeClr val="tx1"/>
                        </a:solidFill>
                        <a:latin typeface="Arial" panose="020B0604020202020204" pitchFamily="34" charset="0"/>
                        <a:ea typeface="Helvetica Neue LT Com 65 Medium" charset="0"/>
                        <a:cs typeface="Arial" panose="020B0604020202020204" pitchFamily="34" charset="0"/>
                      </a:endParaRPr>
                    </a:p>
                  </a:txBody>
                  <a:tcPr marL="120873" marR="120873" marT="60437" marB="60437">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a:endParaRPr lang="en-US" sz="1900" b="1" i="0" spc="0" dirty="0">
                        <a:solidFill>
                          <a:schemeClr val="tx1"/>
                        </a:solidFill>
                        <a:latin typeface="Arial" panose="020B0604020202020204" pitchFamily="34" charset="0"/>
                        <a:ea typeface="Helvetica Neue LT Com 65 Medium" charset="0"/>
                        <a:cs typeface="Arial" panose="020B0604020202020204" pitchFamily="34" charset="0"/>
                      </a:endParaRPr>
                    </a:p>
                  </a:txBody>
                  <a:tcPr marL="120873" marR="120873" marT="60437" marB="6043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1432837"/>
                  </a:ext>
                </a:extLst>
              </a:tr>
            </a:tbl>
          </a:graphicData>
        </a:graphic>
      </p:graphicFrame>
      <p:sp>
        <p:nvSpPr>
          <p:cNvPr id="31" name="Rectangle 30">
            <a:extLst>
              <a:ext uri="{FF2B5EF4-FFF2-40B4-BE49-F238E27FC236}">
                <a16:creationId xmlns:a16="http://schemas.microsoft.com/office/drawing/2014/main" id="{D1F5C4B4-59EA-0719-60E2-FC4653227825}"/>
              </a:ext>
            </a:extLst>
          </p:cNvPr>
          <p:cNvSpPr/>
          <p:nvPr/>
        </p:nvSpPr>
        <p:spPr>
          <a:xfrm>
            <a:off x="456583" y="6484578"/>
            <a:ext cx="354584" cy="275909"/>
          </a:xfrm>
          <a:prstGeom prst="rect">
            <a:avLst/>
          </a:prstGeom>
        </p:spPr>
        <p:txBody>
          <a:bodyPr wrap="none">
            <a:spAutoFit/>
          </a:bodyPr>
          <a:lstStyle/>
          <a:p>
            <a:pPr defTabSz="1211751">
              <a:defRPr/>
            </a:pPr>
            <a:fld id="{ED10EECC-B954-425C-9FB1-DE734C7AE3AC}" type="slidenum">
              <a:rPr lang="en-US" sz="1193">
                <a:solidFill>
                  <a:srgbClr val="4BACC6">
                    <a:lumMod val="60000"/>
                    <a:lumOff val="40000"/>
                  </a:srgbClr>
                </a:solidFill>
                <a:latin typeface="Arial" panose="020B0604020202020204" pitchFamily="34" charset="0"/>
                <a:cs typeface="Arial" panose="020B0604020202020204" pitchFamily="34" charset="0"/>
              </a:rPr>
              <a:pPr defTabSz="1211751">
                <a:defRPr/>
              </a:pPr>
              <a:t>28</a:t>
            </a:fld>
            <a:endParaRPr lang="en-US" sz="1193" dirty="0">
              <a:solidFill>
                <a:srgbClr val="4BACC6">
                  <a:lumMod val="60000"/>
                  <a:lumOff val="40000"/>
                </a:srgbClr>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8053D5BB-B43B-0EC1-2806-5BD98B5E84BB}"/>
              </a:ext>
            </a:extLst>
          </p:cNvPr>
          <p:cNvGrpSpPr/>
          <p:nvPr/>
        </p:nvGrpSpPr>
        <p:grpSpPr>
          <a:xfrm>
            <a:off x="11574647" y="6410747"/>
            <a:ext cx="381576" cy="450194"/>
            <a:chOff x="8645461" y="4730076"/>
            <a:chExt cx="333686" cy="376925"/>
          </a:xfrm>
        </p:grpSpPr>
        <p:sp>
          <p:nvSpPr>
            <p:cNvPr id="37" name="object 5">
              <a:extLst>
                <a:ext uri="{FF2B5EF4-FFF2-40B4-BE49-F238E27FC236}">
                  <a16:creationId xmlns:a16="http://schemas.microsoft.com/office/drawing/2014/main" id="{5BAE1D81-F0D4-33B1-7947-D68FB455F70A}"/>
                </a:ext>
              </a:extLst>
            </p:cNvPr>
            <p:cNvSpPr/>
            <p:nvPr/>
          </p:nvSpPr>
          <p:spPr>
            <a:xfrm>
              <a:off x="8645461" y="4898897"/>
              <a:ext cx="166687" cy="113398"/>
            </a:xfrm>
            <a:prstGeom prst="rect">
              <a:avLst/>
            </a:prstGeom>
            <a:blipFill>
              <a:blip r:embed="rId5" cstate="print"/>
              <a:stretch>
                <a:fillRect/>
              </a:stretch>
            </a:blipFill>
          </p:spPr>
          <p:txBody>
            <a:bodyPr wrap="square" lIns="0" tIns="0" rIns="0" bIns="0" rtlCol="0"/>
            <a:lstStyle/>
            <a:p>
              <a:pPr defTabSz="1210298">
                <a:defRPr/>
              </a:pPr>
              <a:endParaRPr sz="2382" kern="0" dirty="0">
                <a:solidFill>
                  <a:sysClr val="windowText" lastClr="000000"/>
                </a:solidFill>
                <a:latin typeface="Arial" panose="020B0604020202020204"/>
              </a:endParaRPr>
            </a:p>
          </p:txBody>
        </p:sp>
        <p:sp>
          <p:nvSpPr>
            <p:cNvPr id="38" name="object 6">
              <a:extLst>
                <a:ext uri="{FF2B5EF4-FFF2-40B4-BE49-F238E27FC236}">
                  <a16:creationId xmlns:a16="http://schemas.microsoft.com/office/drawing/2014/main" id="{F6AB570B-A7C0-C357-8DA2-11E70904AC15}"/>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0298">
                <a:defRPr/>
              </a:pPr>
              <a:endParaRPr sz="2382" kern="0" dirty="0">
                <a:solidFill>
                  <a:sysClr val="windowText" lastClr="000000"/>
                </a:solidFill>
                <a:latin typeface="Arial" panose="020B0604020202020204"/>
              </a:endParaRPr>
            </a:p>
          </p:txBody>
        </p:sp>
        <p:sp>
          <p:nvSpPr>
            <p:cNvPr id="39" name="object 7">
              <a:extLst>
                <a:ext uri="{FF2B5EF4-FFF2-40B4-BE49-F238E27FC236}">
                  <a16:creationId xmlns:a16="http://schemas.microsoft.com/office/drawing/2014/main" id="{37FCC78F-362C-1FB8-9516-B67DCCFA1F78}"/>
                </a:ext>
              </a:extLst>
            </p:cNvPr>
            <p:cNvSpPr/>
            <p:nvPr/>
          </p:nvSpPr>
          <p:spPr>
            <a:xfrm>
              <a:off x="8812148" y="4823358"/>
              <a:ext cx="166725" cy="113423"/>
            </a:xfrm>
            <a:prstGeom prst="rect">
              <a:avLst/>
            </a:prstGeom>
            <a:blipFill>
              <a:blip r:embed="rId6" cstate="print"/>
              <a:stretch>
                <a:fillRect/>
              </a:stretch>
            </a:blipFill>
          </p:spPr>
          <p:txBody>
            <a:bodyPr wrap="square" lIns="0" tIns="0" rIns="0" bIns="0" rtlCol="0"/>
            <a:lstStyle/>
            <a:p>
              <a:pPr defTabSz="1210298">
                <a:defRPr/>
              </a:pPr>
              <a:endParaRPr sz="2382" kern="0" dirty="0">
                <a:solidFill>
                  <a:sysClr val="windowText" lastClr="000000"/>
                </a:solidFill>
                <a:latin typeface="Arial" panose="020B0604020202020204"/>
              </a:endParaRPr>
            </a:p>
          </p:txBody>
        </p:sp>
        <p:sp>
          <p:nvSpPr>
            <p:cNvPr id="40" name="object 8">
              <a:extLst>
                <a:ext uri="{FF2B5EF4-FFF2-40B4-BE49-F238E27FC236}">
                  <a16:creationId xmlns:a16="http://schemas.microsoft.com/office/drawing/2014/main" id="{045752B1-EB66-4377-C39E-75A410454BF5}"/>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0298">
                <a:defRPr/>
              </a:pPr>
              <a:endParaRPr sz="2382" kern="0" dirty="0">
                <a:solidFill>
                  <a:sysClr val="windowText" lastClr="000000"/>
                </a:solidFill>
                <a:latin typeface="Arial" panose="020B0604020202020204"/>
              </a:endParaRPr>
            </a:p>
          </p:txBody>
        </p:sp>
        <p:sp>
          <p:nvSpPr>
            <p:cNvPr id="41" name="object 9">
              <a:extLst>
                <a:ext uri="{FF2B5EF4-FFF2-40B4-BE49-F238E27FC236}">
                  <a16:creationId xmlns:a16="http://schemas.microsoft.com/office/drawing/2014/main" id="{6DA68A5A-9DCA-2019-4A02-80CBF1CD16BB}"/>
                </a:ext>
              </a:extLst>
            </p:cNvPr>
            <p:cNvSpPr/>
            <p:nvPr/>
          </p:nvSpPr>
          <p:spPr>
            <a:xfrm>
              <a:off x="8645461" y="4730076"/>
              <a:ext cx="166687" cy="147154"/>
            </a:xfrm>
            <a:prstGeom prst="rect">
              <a:avLst/>
            </a:prstGeom>
            <a:blipFill>
              <a:blip r:embed="rId7" cstate="print"/>
              <a:stretch>
                <a:fillRect/>
              </a:stretch>
            </a:blipFill>
          </p:spPr>
          <p:txBody>
            <a:bodyPr wrap="square" lIns="0" tIns="0" rIns="0" bIns="0" rtlCol="0"/>
            <a:lstStyle/>
            <a:p>
              <a:pPr defTabSz="1210298">
                <a:defRPr/>
              </a:pPr>
              <a:endParaRPr sz="2382" kern="0" dirty="0">
                <a:solidFill>
                  <a:sysClr val="windowText" lastClr="000000"/>
                </a:solidFill>
                <a:latin typeface="Arial" panose="020B0604020202020204"/>
              </a:endParaRPr>
            </a:p>
          </p:txBody>
        </p:sp>
        <p:sp>
          <p:nvSpPr>
            <p:cNvPr id="42" name="object 10">
              <a:extLst>
                <a:ext uri="{FF2B5EF4-FFF2-40B4-BE49-F238E27FC236}">
                  <a16:creationId xmlns:a16="http://schemas.microsoft.com/office/drawing/2014/main" id="{14A543D4-B00C-105C-3AF9-62DE109B802F}"/>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0298">
                <a:defRPr/>
              </a:pPr>
              <a:endParaRPr sz="2382" kern="0" dirty="0">
                <a:solidFill>
                  <a:sysClr val="windowText" lastClr="000000"/>
                </a:solidFill>
                <a:latin typeface="Arial" panose="020B0604020202020204"/>
              </a:endParaRPr>
            </a:p>
          </p:txBody>
        </p:sp>
        <p:sp>
          <p:nvSpPr>
            <p:cNvPr id="43" name="object 11">
              <a:extLst>
                <a:ext uri="{FF2B5EF4-FFF2-40B4-BE49-F238E27FC236}">
                  <a16:creationId xmlns:a16="http://schemas.microsoft.com/office/drawing/2014/main" id="{6BD14470-1704-33E5-44F6-6B62028BE837}"/>
                </a:ext>
              </a:extLst>
            </p:cNvPr>
            <p:cNvSpPr/>
            <p:nvPr/>
          </p:nvSpPr>
          <p:spPr>
            <a:xfrm>
              <a:off x="8812148" y="4959679"/>
              <a:ext cx="166725" cy="147180"/>
            </a:xfrm>
            <a:prstGeom prst="rect">
              <a:avLst/>
            </a:prstGeom>
            <a:blipFill>
              <a:blip r:embed="rId8" cstate="print"/>
              <a:stretch>
                <a:fillRect/>
              </a:stretch>
            </a:blipFill>
          </p:spPr>
          <p:txBody>
            <a:bodyPr wrap="square" lIns="0" tIns="0" rIns="0" bIns="0" rtlCol="0"/>
            <a:lstStyle/>
            <a:p>
              <a:pPr defTabSz="1210298">
                <a:defRPr/>
              </a:pPr>
              <a:endParaRPr sz="2382" kern="0" dirty="0">
                <a:solidFill>
                  <a:sysClr val="windowText" lastClr="000000"/>
                </a:solidFill>
                <a:latin typeface="Arial" panose="020B0604020202020204"/>
              </a:endParaRPr>
            </a:p>
          </p:txBody>
        </p:sp>
        <p:sp>
          <p:nvSpPr>
            <p:cNvPr id="44" name="object 12">
              <a:extLst>
                <a:ext uri="{FF2B5EF4-FFF2-40B4-BE49-F238E27FC236}">
                  <a16:creationId xmlns:a16="http://schemas.microsoft.com/office/drawing/2014/main" id="{5ADA8A06-7074-C3C1-397B-F3F43ADA2BBD}"/>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0298">
                <a:defRPr/>
              </a:pPr>
              <a:endParaRPr sz="2382" kern="0" dirty="0">
                <a:solidFill>
                  <a:sysClr val="windowText" lastClr="000000"/>
                </a:solidFill>
                <a:latin typeface="Arial" panose="020B0604020202020204"/>
              </a:endParaRPr>
            </a:p>
          </p:txBody>
        </p:sp>
      </p:grpSp>
      <p:pic>
        <p:nvPicPr>
          <p:cNvPr id="24" name="Picture 23" descr="A close up of a logo&#10;&#10;Description generated with high confidence">
            <a:extLst>
              <a:ext uri="{FF2B5EF4-FFF2-40B4-BE49-F238E27FC236}">
                <a16:creationId xmlns:a16="http://schemas.microsoft.com/office/drawing/2014/main" id="{B7941DB2-575C-083C-3E85-8495615FC5F6}"/>
              </a:ext>
            </a:extLst>
          </p:cNvPr>
          <p:cNvPicPr>
            <a:picLocks noChangeAspect="1"/>
          </p:cNvPicPr>
          <p:nvPr/>
        </p:nvPicPr>
        <p:blipFill rotWithShape="1">
          <a:blip r:embed="rId4">
            <a:extLst>
              <a:ext uri="{28A0092B-C50C-407E-A947-70E740481C1C}">
                <a14:useLocalDpi xmlns:a14="http://schemas.microsoft.com/office/drawing/2010/main" val="0"/>
              </a:ext>
            </a:extLst>
          </a:blip>
          <a:srcRect l="30388" t="92281" r="28883" b="6573"/>
          <a:stretch/>
        </p:blipFill>
        <p:spPr>
          <a:xfrm rot="10800000">
            <a:off x="37493" y="1010928"/>
            <a:ext cx="5279149" cy="111920"/>
          </a:xfrm>
          <a:prstGeom prst="rect">
            <a:avLst/>
          </a:prstGeom>
        </p:spPr>
      </p:pic>
      <p:cxnSp>
        <p:nvCxnSpPr>
          <p:cNvPr id="5" name="Straight Connector 4">
            <a:extLst>
              <a:ext uri="{FF2B5EF4-FFF2-40B4-BE49-F238E27FC236}">
                <a16:creationId xmlns:a16="http://schemas.microsoft.com/office/drawing/2014/main" id="{E4AEA689-BE63-E7E7-28CA-B718BAC9B630}"/>
              </a:ext>
            </a:extLst>
          </p:cNvPr>
          <p:cNvCxnSpPr/>
          <p:nvPr/>
        </p:nvCxnSpPr>
        <p:spPr>
          <a:xfrm>
            <a:off x="9335073" y="5808413"/>
            <a:ext cx="3774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7944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FB5BA2-4130-47C2-902C-BE40C989BCCE}"/>
              </a:ext>
            </a:extLst>
          </p:cNvPr>
          <p:cNvPicPr>
            <a:picLocks noChangeAspect="1"/>
          </p:cNvPicPr>
          <p:nvPr/>
        </p:nvPicPr>
        <p:blipFill>
          <a:blip r:embed="rId2">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056" y="4228"/>
            <a:ext cx="12189909" cy="6849544"/>
          </a:xfrm>
          <a:prstGeom prst="rect">
            <a:avLst/>
          </a:prstGeom>
        </p:spPr>
      </p:pic>
      <p:sp>
        <p:nvSpPr>
          <p:cNvPr id="2" name="Title 1"/>
          <p:cNvSpPr>
            <a:spLocks noGrp="1"/>
          </p:cNvSpPr>
          <p:nvPr>
            <p:ph type="title"/>
          </p:nvPr>
        </p:nvSpPr>
        <p:spPr>
          <a:xfrm>
            <a:off x="698339" y="313623"/>
            <a:ext cx="4206888" cy="1073396"/>
          </a:xfrm>
        </p:spPr>
        <p:txBody>
          <a:bodyPr/>
          <a:lstStyle/>
          <a:p>
            <a:r>
              <a:rPr lang="en-US" sz="3592" dirty="0">
                <a:solidFill>
                  <a:srgbClr val="003E7E"/>
                </a:solidFill>
              </a:rPr>
              <a:t>Summary </a:t>
            </a:r>
            <a:br>
              <a:rPr lang="en-US" sz="3592" dirty="0">
                <a:solidFill>
                  <a:srgbClr val="003E7E"/>
                </a:solidFill>
              </a:rPr>
            </a:br>
            <a:r>
              <a:rPr lang="en-US" sz="3592" dirty="0">
                <a:solidFill>
                  <a:srgbClr val="003E7E"/>
                </a:solidFill>
              </a:rPr>
              <a:t>Balance Sheet</a:t>
            </a:r>
          </a:p>
        </p:txBody>
      </p:sp>
      <p:sp>
        <p:nvSpPr>
          <p:cNvPr id="3" name="Title 1"/>
          <p:cNvSpPr txBox="1">
            <a:spLocks/>
          </p:cNvSpPr>
          <p:nvPr/>
        </p:nvSpPr>
        <p:spPr>
          <a:xfrm>
            <a:off x="6096001" y="128486"/>
            <a:ext cx="5661589" cy="1155516"/>
          </a:xfrm>
          <a:prstGeom prst="rect">
            <a:avLst/>
          </a:prstGeom>
        </p:spPr>
        <p:txBody>
          <a:bodyPr lIns="0" tIns="0" rIns="0" bIns="0" anchor="ctr"/>
          <a:lstStyle>
            <a:lvl1pPr>
              <a:defRPr sz="2900" b="1" i="0">
                <a:solidFill>
                  <a:srgbClr val="0E3D79"/>
                </a:solidFill>
                <a:latin typeface="Arial Black" panose="020B0A04020102020204" pitchFamily="34" charset="0"/>
                <a:ea typeface="+mj-ea"/>
                <a:cs typeface="Arial Black" panose="020B0A04020102020204" pitchFamily="34" charset="0"/>
              </a:defRPr>
            </a:lvl1pPr>
          </a:lstStyle>
          <a:p>
            <a:pPr algn="ctr" defTabSz="912161">
              <a:defRPr/>
            </a:pPr>
            <a:endParaRPr lang="en-US" sz="2123" kern="0" dirty="0">
              <a:solidFill>
                <a:srgbClr val="FF0000"/>
              </a:solidFill>
            </a:endParaRPr>
          </a:p>
        </p:txBody>
      </p:sp>
      <p:sp>
        <p:nvSpPr>
          <p:cNvPr id="7" name="TextBox 6">
            <a:extLst>
              <a:ext uri="{FF2B5EF4-FFF2-40B4-BE49-F238E27FC236}">
                <a16:creationId xmlns:a16="http://schemas.microsoft.com/office/drawing/2014/main" id="{E530C77B-5D75-4447-964F-B3C1A81957BD}"/>
              </a:ext>
            </a:extLst>
          </p:cNvPr>
          <p:cNvSpPr txBox="1"/>
          <p:nvPr/>
        </p:nvSpPr>
        <p:spPr>
          <a:xfrm>
            <a:off x="339721" y="6358256"/>
            <a:ext cx="412292" cy="338106"/>
          </a:xfrm>
          <a:prstGeom prst="rect">
            <a:avLst/>
          </a:prstGeom>
          <a:noFill/>
        </p:spPr>
        <p:txBody>
          <a:bodyPr wrap="none" rtlCol="0">
            <a:spAutoFit/>
          </a:bodyPr>
          <a:lstStyle/>
          <a:p>
            <a:pPr defTabSz="1216215">
              <a:defRPr/>
            </a:pPr>
            <a:fld id="{ED10EECC-B954-425C-9FB1-DE734C7AE3AC}" type="slidenum">
              <a:rPr lang="en-US" sz="1597">
                <a:solidFill>
                  <a:prstClr val="white"/>
                </a:solidFill>
                <a:latin typeface="Arial" panose="020B0604020202020204"/>
              </a:rPr>
              <a:pPr defTabSz="1216215">
                <a:defRPr/>
              </a:pPr>
              <a:t>29</a:t>
            </a:fld>
            <a:endParaRPr lang="en-US" sz="1597" dirty="0">
              <a:solidFill>
                <a:prstClr val="white"/>
              </a:solidFill>
              <a:latin typeface="Arial" panose="020B0604020202020204"/>
            </a:endParaRPr>
          </a:p>
        </p:txBody>
      </p:sp>
      <p:pic>
        <p:nvPicPr>
          <p:cNvPr id="8" name="Picture 7" descr="A close up of a logo&#10;&#10;Description generated with high confidence">
            <a:extLst>
              <a:ext uri="{FF2B5EF4-FFF2-40B4-BE49-F238E27FC236}">
                <a16:creationId xmlns:a16="http://schemas.microsoft.com/office/drawing/2014/main" id="{FB99B0C1-DF4E-4D3D-83ED-51394A9AFCE8}"/>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rot="10800000">
            <a:off x="15027" y="-81505"/>
            <a:ext cx="12161951" cy="470275"/>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6C5E4D01-07F7-4693-A583-A3468C9C86BE}"/>
              </a:ext>
            </a:extLst>
          </p:cNvPr>
          <p:cNvPicPr>
            <a:picLocks noChangeAspect="1"/>
          </p:cNvPicPr>
          <p:nvPr/>
        </p:nvPicPr>
        <p:blipFill rotWithShape="1">
          <a:blip r:embed="rId3">
            <a:extLst>
              <a:ext uri="{28A0092B-C50C-407E-A947-70E740481C1C}">
                <a14:useLocalDpi xmlns:a14="http://schemas.microsoft.com/office/drawing/2010/main" val="0"/>
              </a:ext>
            </a:extLst>
          </a:blip>
          <a:srcRect t="43958"/>
          <a:stretch/>
        </p:blipFill>
        <p:spPr>
          <a:xfrm>
            <a:off x="2055" y="6238994"/>
            <a:ext cx="12161951" cy="704353"/>
          </a:xfrm>
          <a:prstGeom prst="rect">
            <a:avLst/>
          </a:prstGeom>
        </p:spPr>
      </p:pic>
      <p:graphicFrame>
        <p:nvGraphicFramePr>
          <p:cNvPr id="11" name="object 6">
            <a:extLst>
              <a:ext uri="{FF2B5EF4-FFF2-40B4-BE49-F238E27FC236}">
                <a16:creationId xmlns:a16="http://schemas.microsoft.com/office/drawing/2014/main" id="{E28139B3-0899-4853-A8A5-15AEBAE8C2BA}"/>
              </a:ext>
            </a:extLst>
          </p:cNvPr>
          <p:cNvGraphicFramePr>
            <a:graphicFrameLocks noGrp="1"/>
          </p:cNvGraphicFramePr>
          <p:nvPr>
            <p:extLst>
              <p:ext uri="{D42A27DB-BD31-4B8C-83A1-F6EECF244321}">
                <p14:modId xmlns:p14="http://schemas.microsoft.com/office/powerpoint/2010/main" val="2342790987"/>
              </p:ext>
            </p:extLst>
          </p:nvPr>
        </p:nvGraphicFramePr>
        <p:xfrm>
          <a:off x="1470161" y="2205839"/>
          <a:ext cx="8805503" cy="3377114"/>
        </p:xfrm>
        <a:graphic>
          <a:graphicData uri="http://schemas.openxmlformats.org/drawingml/2006/table">
            <a:tbl>
              <a:tblPr firstRow="1" bandRow="1">
                <a:tableStyleId>{2D5ABB26-0587-4C30-8999-92F81FD0307C}</a:tableStyleId>
              </a:tblPr>
              <a:tblGrid>
                <a:gridCol w="5482780">
                  <a:extLst>
                    <a:ext uri="{9D8B030D-6E8A-4147-A177-3AD203B41FA5}">
                      <a16:colId xmlns:a16="http://schemas.microsoft.com/office/drawing/2014/main" val="20000"/>
                    </a:ext>
                  </a:extLst>
                </a:gridCol>
                <a:gridCol w="3322723">
                  <a:extLst>
                    <a:ext uri="{9D8B030D-6E8A-4147-A177-3AD203B41FA5}">
                      <a16:colId xmlns:a16="http://schemas.microsoft.com/office/drawing/2014/main" val="20001"/>
                    </a:ext>
                  </a:extLst>
                </a:gridCol>
              </a:tblGrid>
              <a:tr h="392808">
                <a:tc>
                  <a:txBody>
                    <a:bodyPr/>
                    <a:lstStyle/>
                    <a:p>
                      <a:pPr marL="92710">
                        <a:lnSpc>
                          <a:spcPct val="100000"/>
                        </a:lnSpc>
                      </a:pPr>
                      <a:r>
                        <a:rPr sz="1900" i="1" kern="0" spc="0" baseline="0" dirty="0">
                          <a:solidFill>
                            <a:srgbClr val="57585B"/>
                          </a:solidFill>
                          <a:latin typeface="Arial" panose="020B0604020202020204" pitchFamily="34" charset="0"/>
                          <a:cs typeface="Arial" panose="020B0604020202020204" pitchFamily="34" charset="0"/>
                        </a:rPr>
                        <a:t>($ </a:t>
                      </a:r>
                      <a:r>
                        <a:rPr lang="en-US" sz="1900" i="1" kern="0" spc="0" baseline="0" dirty="0">
                          <a:solidFill>
                            <a:srgbClr val="57585B"/>
                          </a:solidFill>
                          <a:latin typeface="Arial" panose="020B0604020202020204" pitchFamily="34" charset="0"/>
                          <a:cs typeface="Arial" panose="020B0604020202020204" pitchFamily="34" charset="0"/>
                        </a:rPr>
                        <a:t>in millions</a:t>
                      </a:r>
                      <a:r>
                        <a:rPr sz="1900" i="1" kern="0" spc="0" baseline="0" dirty="0">
                          <a:solidFill>
                            <a:srgbClr val="57585B"/>
                          </a:solidFill>
                          <a:latin typeface="Arial" panose="020B0604020202020204" pitchFamily="34" charset="0"/>
                          <a:cs typeface="Arial" panose="020B0604020202020204" pitchFamily="34" charset="0"/>
                        </a:rPr>
                        <a:t>)</a:t>
                      </a:r>
                      <a:endParaRPr sz="1900" kern="0" spc="0" baseline="0" dirty="0">
                        <a:latin typeface="Arial" panose="020B0604020202020204" pitchFamily="34" charset="0"/>
                        <a:cs typeface="Arial" panose="020B0604020202020204" pitchFamily="34" charset="0"/>
                      </a:endParaRPr>
                    </a:p>
                  </a:txBody>
                  <a:tcPr marL="0" marR="0" marT="0" marB="0"/>
                </a:tc>
                <a:tc>
                  <a: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900" b="1" i="0" u="sng" strike="noStrike" kern="0" cap="none" spc="0" normalizeH="0" baseline="0" noProof="0" dirty="0">
                          <a:ln>
                            <a:noFill/>
                          </a:ln>
                          <a:solidFill>
                            <a:srgbClr val="003E7E"/>
                          </a:solidFill>
                          <a:effectLst/>
                          <a:uLnTx/>
                          <a:uFillTx/>
                          <a:latin typeface="Arial" panose="020B0604020202020204" pitchFamily="34" charset="0"/>
                          <a:ea typeface="Helvetica Neue LT Com 65 Medium" charset="0"/>
                          <a:cs typeface="Arial" panose="020B0604020202020204" pitchFamily="34" charset="0"/>
                        </a:rPr>
                        <a:t>Dec 31, 2025</a:t>
                      </a:r>
                    </a:p>
                  </a:txBody>
                  <a:tcPr marL="0" marR="0" marT="0" marB="0"/>
                </a:tc>
                <a:extLst>
                  <a:ext uri="{0D108BD9-81ED-4DB2-BD59-A6C34878D82A}">
                    <a16:rowId xmlns:a16="http://schemas.microsoft.com/office/drawing/2014/main" val="10000"/>
                  </a:ext>
                </a:extLst>
              </a:tr>
              <a:tr h="451155">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Cash and Securities</a:t>
                      </a:r>
                      <a:endParaRPr lang="en-US" sz="2000" b="0" i="0"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tc>
                <a:tc>
                  <a:txBody>
                    <a:bodyPr/>
                    <a:lstStyle/>
                    <a:p>
                      <a:pPr marL="0" marR="62865" lvl="0" indent="0" algn="r" defTabSz="914400" eaLnBrk="1" fontAlgn="auto" latinLnBrk="0" hangingPunct="1">
                        <a:lnSpc>
                          <a:spcPct val="100000"/>
                        </a:lnSpc>
                        <a:spcBef>
                          <a:spcPts val="0"/>
                        </a:spcBef>
                        <a:spcAft>
                          <a:spcPts val="0"/>
                        </a:spcAft>
                        <a:buClrTx/>
                        <a:buSzTx/>
                        <a:buFontTx/>
                        <a:buNone/>
                        <a:tabLst/>
                        <a:defRPr/>
                      </a:pPr>
                      <a:r>
                        <a:rPr sz="1900" b="0" i="0" kern="0" spc="0" baseline="0" dirty="0">
                          <a:solidFill>
                            <a:srgbClr val="061D39"/>
                          </a:solidFill>
                          <a:latin typeface="Arial" panose="020B0604020202020204" pitchFamily="34" charset="0"/>
                          <a:ea typeface="Helvetica Neue LT Com 65 Medium" charset="0"/>
                          <a:cs typeface="Arial" panose="020B0604020202020204" pitchFamily="34" charset="0"/>
                        </a:rPr>
                        <a:t>$</a:t>
                      </a:r>
                      <a:r>
                        <a:rPr lang="en-US" sz="1900" b="0" i="0" kern="0" spc="0" baseline="0" dirty="0">
                          <a:solidFill>
                            <a:srgbClr val="061D39"/>
                          </a:solidFill>
                          <a:latin typeface="Arial" panose="020B0604020202020204" pitchFamily="34" charset="0"/>
                          <a:ea typeface="Helvetica Neue LT Com 65 Medium" charset="0"/>
                          <a:cs typeface="Arial" panose="020B0604020202020204" pitchFamily="34" charset="0"/>
                        </a:rPr>
                        <a:t>11</a:t>
                      </a:r>
                      <a:r>
                        <a:rPr sz="1900" b="0" i="0" kern="0" spc="0" baseline="0" dirty="0">
                          <a:solidFill>
                            <a:srgbClr val="061D39"/>
                          </a:solidFill>
                          <a:latin typeface="Arial" panose="020B0604020202020204" pitchFamily="34" charset="0"/>
                          <a:ea typeface="Helvetica Neue LT Com 65 Medium" charset="0"/>
                          <a:cs typeface="Arial" panose="020B0604020202020204" pitchFamily="34" charset="0"/>
                        </a:rPr>
                        <a:t> </a:t>
                      </a:r>
                      <a:endParaRPr sz="1900" b="0" i="0"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tc>
                <a:extLst>
                  <a:ext uri="{0D108BD9-81ED-4DB2-BD59-A6C34878D82A}">
                    <a16:rowId xmlns:a16="http://schemas.microsoft.com/office/drawing/2014/main" val="10001"/>
                  </a:ext>
                </a:extLst>
              </a:tr>
              <a:tr h="389231">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Total Assets</a:t>
                      </a:r>
                      <a:endParaRPr sz="2000" b="0" i="0"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solidFill>
                      <a:srgbClr val="88C4FF">
                        <a:alpha val="49804"/>
                      </a:srgbClr>
                    </a:solidFill>
                  </a:tcPr>
                </a:tc>
                <a:tc>
                  <a:txBody>
                    <a:bodyPr/>
                    <a:lstStyle/>
                    <a:p>
                      <a:pPr marR="62865" algn="r">
                        <a:lnSpc>
                          <a:spcPct val="100000"/>
                        </a:lnSpc>
                      </a:pPr>
                      <a:r>
                        <a:rPr lang="en-US" sz="1900" b="1" i="0" u="none" kern="0" spc="0" baseline="0" dirty="0">
                          <a:solidFill>
                            <a:srgbClr val="061D39"/>
                          </a:solidFill>
                          <a:latin typeface="Arial" panose="020B0604020202020204" pitchFamily="34" charset="0"/>
                          <a:ea typeface="Helvetica Neue LT Com 65 Medium" charset="0"/>
                          <a:cs typeface="Arial" panose="020B0604020202020204" pitchFamily="34" charset="0"/>
                        </a:rPr>
                        <a:t> 77</a:t>
                      </a:r>
                      <a:endParaRPr sz="1900" b="1" i="0" u="none"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solidFill>
                      <a:srgbClr val="88C4FF">
                        <a:alpha val="49804"/>
                      </a:srgbClr>
                    </a:solidFill>
                  </a:tcPr>
                </a:tc>
                <a:extLst>
                  <a:ext uri="{0D108BD9-81ED-4DB2-BD59-A6C34878D82A}">
                    <a16:rowId xmlns:a16="http://schemas.microsoft.com/office/drawing/2014/main" val="10002"/>
                  </a:ext>
                </a:extLst>
              </a:tr>
              <a:tr h="495974">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Total Liabilities</a:t>
                      </a:r>
                      <a:endParaRPr lang="en-US" sz="2000" b="0" i="0"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tc>
                <a:tc>
                  <a:txBody>
                    <a:bodyPr/>
                    <a:lstStyle/>
                    <a:p>
                      <a:pPr marR="62865" algn="r">
                        <a:lnSpc>
                          <a:spcPct val="100000"/>
                        </a:lnSpc>
                      </a:pPr>
                      <a:r>
                        <a:rPr lang="en-US" sz="1900" b="0" i="0" u="none" kern="0" spc="0" baseline="0" dirty="0">
                          <a:solidFill>
                            <a:srgbClr val="061D39"/>
                          </a:solidFill>
                          <a:latin typeface="Arial" panose="020B0604020202020204" pitchFamily="34" charset="0"/>
                          <a:ea typeface="Helvetica Neue LT Com 65 Medium" charset="0"/>
                          <a:cs typeface="Arial" panose="020B0604020202020204" pitchFamily="34" charset="0"/>
                        </a:rPr>
                        <a:t>52</a:t>
                      </a:r>
                      <a:endParaRPr sz="1900" b="0" i="0"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tc>
                <a:extLst>
                  <a:ext uri="{0D108BD9-81ED-4DB2-BD59-A6C34878D82A}">
                    <a16:rowId xmlns:a16="http://schemas.microsoft.com/office/drawing/2014/main" val="3083596955"/>
                  </a:ext>
                </a:extLst>
              </a:tr>
              <a:tr h="495974">
                <a:tc>
                  <a:txBody>
                    <a:bodyPr/>
                    <a:lstStyle/>
                    <a:p>
                      <a:pPr marL="92710">
                        <a:lnSpc>
                          <a:spcPct val="100000"/>
                        </a:lnSpc>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Total Equity</a:t>
                      </a:r>
                      <a:endParaRPr lang="en-US" sz="2000" b="0" i="0"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solidFill>
                      <a:srgbClr val="88C4FF">
                        <a:alpha val="50196"/>
                      </a:srgbClr>
                    </a:solidFill>
                  </a:tcPr>
                </a:tc>
                <a:tc>
                  <a:txBody>
                    <a:bodyPr/>
                    <a:lstStyle/>
                    <a:p>
                      <a:pPr marR="62865" algn="r">
                        <a:lnSpc>
                          <a:spcPct val="100000"/>
                        </a:lnSpc>
                      </a:pPr>
                      <a:r>
                        <a:rPr lang="en-US" sz="1900" b="0" i="0" u="none" kern="0" spc="0" baseline="0" dirty="0">
                          <a:solidFill>
                            <a:srgbClr val="061D39"/>
                          </a:solidFill>
                          <a:latin typeface="Arial" panose="020B0604020202020204" pitchFamily="34" charset="0"/>
                          <a:ea typeface="Helvetica Neue LT Com 65 Medium" charset="0"/>
                          <a:cs typeface="Arial" panose="020B0604020202020204" pitchFamily="34" charset="0"/>
                        </a:rPr>
                        <a:t>   25</a:t>
                      </a:r>
                      <a:endParaRPr sz="1900" b="0" i="0" u="none"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solidFill>
                      <a:srgbClr val="88C4FF">
                        <a:alpha val="50196"/>
                      </a:srgbClr>
                    </a:solidFill>
                  </a:tcPr>
                </a:tc>
                <a:extLst>
                  <a:ext uri="{0D108BD9-81ED-4DB2-BD59-A6C34878D82A}">
                    <a16:rowId xmlns:a16="http://schemas.microsoft.com/office/drawing/2014/main" val="1513154321"/>
                  </a:ext>
                </a:extLst>
              </a:tr>
              <a:tr h="584403">
                <a:tc>
                  <a:txBody>
                    <a:bodyPr/>
                    <a:lstStyle/>
                    <a:p>
                      <a:pPr marL="92710" marR="0" lvl="0" indent="0" defTabSz="914400" eaLnBrk="1" fontAlgn="auto" latinLnBrk="0" hangingPunct="1">
                        <a:lnSpc>
                          <a:spcPct val="100000"/>
                        </a:lnSpc>
                        <a:spcBef>
                          <a:spcPts val="0"/>
                        </a:spcBef>
                        <a:spcAft>
                          <a:spcPts val="0"/>
                        </a:spcAft>
                        <a:buClrTx/>
                        <a:buSzTx/>
                        <a:buFontTx/>
                        <a:buNone/>
                        <a:tabLst/>
                        <a:defRPr/>
                      </a:pPr>
                      <a:r>
                        <a:rPr lang="en-US" sz="2000" b="0" i="0" kern="0" spc="0" baseline="0" dirty="0">
                          <a:solidFill>
                            <a:srgbClr val="061D39"/>
                          </a:solidFill>
                          <a:latin typeface="Arial" panose="020B0604020202020204" pitchFamily="34" charset="0"/>
                          <a:ea typeface="Helvetica Neue LT Com 65 Medium" charset="0"/>
                          <a:cs typeface="Arial" panose="020B0604020202020204" pitchFamily="34" charset="0"/>
                        </a:rPr>
                        <a:t>Total Liabilities and Equity</a:t>
                      </a:r>
                      <a:endParaRPr lang="en-US" sz="2000" b="0" i="0"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noFill/>
                  </a:tcPr>
                </a:tc>
                <a:tc>
                  <a:txBody>
                    <a:bodyPr/>
                    <a:lstStyle/>
                    <a:p>
                      <a:pPr marR="62865" algn="r">
                        <a:lnSpc>
                          <a:spcPct val="100000"/>
                        </a:lnSpc>
                      </a:pPr>
                      <a:r>
                        <a:rPr lang="en-US" sz="1900" b="1" i="0" kern="0" spc="0" baseline="0" dirty="0">
                          <a:solidFill>
                            <a:srgbClr val="061D39"/>
                          </a:solidFill>
                          <a:latin typeface="Arial" panose="020B0604020202020204" pitchFamily="34" charset="0"/>
                          <a:ea typeface="Helvetica Neue LT Com 65 Medium" charset="0"/>
                          <a:cs typeface="Arial" panose="020B0604020202020204" pitchFamily="34" charset="0"/>
                        </a:rPr>
                        <a:t>$77</a:t>
                      </a:r>
                      <a:endParaRPr lang="en-US" sz="1900" b="1" i="0"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noFill/>
                  </a:tcPr>
                </a:tc>
                <a:extLst>
                  <a:ext uri="{0D108BD9-81ED-4DB2-BD59-A6C34878D82A}">
                    <a16:rowId xmlns:a16="http://schemas.microsoft.com/office/drawing/2014/main" val="10003"/>
                  </a:ext>
                </a:extLst>
              </a:tr>
              <a:tr h="567569">
                <a:tc>
                  <a:txBody>
                    <a:bodyPr/>
                    <a:lstStyle/>
                    <a:p>
                      <a:pPr marL="92710">
                        <a:lnSpc>
                          <a:spcPct val="100000"/>
                        </a:lnSpc>
                      </a:pPr>
                      <a:endParaRPr lang="en-US" sz="1900" b="0" i="1" kern="0" spc="0" baseline="0" dirty="0">
                        <a:solidFill>
                          <a:srgbClr val="57585B"/>
                        </a:solidFill>
                        <a:latin typeface="Arial" panose="020B0604020202020204" pitchFamily="34" charset="0"/>
                        <a:ea typeface="Helvetica Neue LT Com 65 Medium" charset="0"/>
                        <a:cs typeface="Arial" panose="020B0604020202020204" pitchFamily="34" charset="0"/>
                      </a:endParaRPr>
                    </a:p>
                  </a:txBody>
                  <a:tcPr marL="0" marR="0" marT="0" marB="0" anchor="ctr">
                    <a:noFill/>
                  </a:tcPr>
                </a:tc>
                <a:tc>
                  <a:txBody>
                    <a:bodyPr/>
                    <a:lstStyle/>
                    <a:p>
                      <a:pPr marR="62865" algn="r">
                        <a:lnSpc>
                          <a:spcPct val="100000"/>
                        </a:lnSpc>
                      </a:pPr>
                      <a:endParaRPr sz="1900" b="0" i="0" kern="0" spc="0" baseline="0" dirty="0">
                        <a:latin typeface="Arial" panose="020B0604020202020204" pitchFamily="34" charset="0"/>
                        <a:ea typeface="Helvetica Neue LT Com 65 Medium" charset="0"/>
                        <a:cs typeface="Arial" panose="020B0604020202020204" pitchFamily="34" charset="0"/>
                      </a:endParaRPr>
                    </a:p>
                  </a:txBody>
                  <a:tcPr marL="0" marR="0" marT="0" marB="0" anchor="ctr">
                    <a:noFill/>
                  </a:tcPr>
                </a:tc>
                <a:extLst>
                  <a:ext uri="{0D108BD9-81ED-4DB2-BD59-A6C34878D82A}">
                    <a16:rowId xmlns:a16="http://schemas.microsoft.com/office/drawing/2014/main" val="3298075370"/>
                  </a:ext>
                </a:extLst>
              </a:tr>
            </a:tbl>
          </a:graphicData>
        </a:graphic>
      </p:graphicFrame>
      <p:grpSp>
        <p:nvGrpSpPr>
          <p:cNvPr id="13" name="Group 12">
            <a:extLst>
              <a:ext uri="{FF2B5EF4-FFF2-40B4-BE49-F238E27FC236}">
                <a16:creationId xmlns:a16="http://schemas.microsoft.com/office/drawing/2014/main" id="{47EC24F8-94FF-4901-A93A-0F3549CD48D8}"/>
              </a:ext>
            </a:extLst>
          </p:cNvPr>
          <p:cNvGrpSpPr/>
          <p:nvPr/>
        </p:nvGrpSpPr>
        <p:grpSpPr>
          <a:xfrm>
            <a:off x="11774830" y="6501139"/>
            <a:ext cx="279840" cy="302007"/>
            <a:chOff x="8645461" y="4730076"/>
            <a:chExt cx="333686" cy="376925"/>
          </a:xfrm>
        </p:grpSpPr>
        <p:sp>
          <p:nvSpPr>
            <p:cNvPr id="14" name="object 5">
              <a:extLst>
                <a:ext uri="{FF2B5EF4-FFF2-40B4-BE49-F238E27FC236}">
                  <a16:creationId xmlns:a16="http://schemas.microsoft.com/office/drawing/2014/main" id="{C3B28E2F-D1D7-4A11-8FB0-A61CB464667C}"/>
                </a:ext>
              </a:extLst>
            </p:cNvPr>
            <p:cNvSpPr/>
            <p:nvPr/>
          </p:nvSpPr>
          <p:spPr>
            <a:xfrm>
              <a:off x="8645461" y="4898897"/>
              <a:ext cx="166687" cy="113398"/>
            </a:xfrm>
            <a:prstGeom prst="rect">
              <a:avLst/>
            </a:prstGeom>
            <a:blipFill>
              <a:blip r:embed="rId4" cstate="print"/>
              <a:stretch>
                <a:fillRect/>
              </a:stretch>
            </a:blipFill>
          </p:spPr>
          <p:txBody>
            <a:bodyPr wrap="square" lIns="0" tIns="0" rIns="0" bIns="0" rtlCol="0"/>
            <a:lstStyle/>
            <a:p>
              <a:pPr defTabSz="1214725">
                <a:defRPr/>
              </a:pPr>
              <a:endParaRPr sz="2388">
                <a:solidFill>
                  <a:prstClr val="black"/>
                </a:solidFill>
                <a:latin typeface="Arial" panose="020B0604020202020204"/>
              </a:endParaRPr>
            </a:p>
          </p:txBody>
        </p:sp>
        <p:sp>
          <p:nvSpPr>
            <p:cNvPr id="15" name="object 6">
              <a:extLst>
                <a:ext uri="{FF2B5EF4-FFF2-40B4-BE49-F238E27FC236}">
                  <a16:creationId xmlns:a16="http://schemas.microsoft.com/office/drawing/2014/main" id="{373F21EB-FC3C-4A11-AEC4-E4F103A7BF53}"/>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4725">
                <a:defRPr/>
              </a:pPr>
              <a:endParaRPr sz="2388">
                <a:solidFill>
                  <a:prstClr val="black"/>
                </a:solidFill>
                <a:latin typeface="Arial" panose="020B0604020202020204"/>
              </a:endParaRPr>
            </a:p>
          </p:txBody>
        </p:sp>
        <p:sp>
          <p:nvSpPr>
            <p:cNvPr id="16" name="object 7">
              <a:extLst>
                <a:ext uri="{FF2B5EF4-FFF2-40B4-BE49-F238E27FC236}">
                  <a16:creationId xmlns:a16="http://schemas.microsoft.com/office/drawing/2014/main" id="{A1255E3A-BEBD-4D0D-8967-DF628762A45F}"/>
                </a:ext>
              </a:extLst>
            </p:cNvPr>
            <p:cNvSpPr/>
            <p:nvPr/>
          </p:nvSpPr>
          <p:spPr>
            <a:xfrm>
              <a:off x="8812148" y="4823358"/>
              <a:ext cx="166725" cy="113423"/>
            </a:xfrm>
            <a:prstGeom prst="rect">
              <a:avLst/>
            </a:prstGeom>
            <a:blipFill>
              <a:blip r:embed="rId5" cstate="print"/>
              <a:stretch>
                <a:fillRect/>
              </a:stretch>
            </a:blipFill>
          </p:spPr>
          <p:txBody>
            <a:bodyPr wrap="square" lIns="0" tIns="0" rIns="0" bIns="0" rtlCol="0"/>
            <a:lstStyle/>
            <a:p>
              <a:pPr defTabSz="1214725">
                <a:defRPr/>
              </a:pPr>
              <a:endParaRPr sz="2388">
                <a:solidFill>
                  <a:prstClr val="black"/>
                </a:solidFill>
                <a:latin typeface="Arial" panose="020B0604020202020204"/>
              </a:endParaRPr>
            </a:p>
          </p:txBody>
        </p:sp>
        <p:sp>
          <p:nvSpPr>
            <p:cNvPr id="17" name="object 8">
              <a:extLst>
                <a:ext uri="{FF2B5EF4-FFF2-40B4-BE49-F238E27FC236}">
                  <a16:creationId xmlns:a16="http://schemas.microsoft.com/office/drawing/2014/main" id="{DB49B135-3C2A-4A8B-8CFA-F11B39A40FB8}"/>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4725">
                <a:defRPr/>
              </a:pPr>
              <a:endParaRPr sz="2388">
                <a:solidFill>
                  <a:prstClr val="black"/>
                </a:solidFill>
                <a:latin typeface="Arial" panose="020B0604020202020204"/>
              </a:endParaRPr>
            </a:p>
          </p:txBody>
        </p:sp>
        <p:sp>
          <p:nvSpPr>
            <p:cNvPr id="18" name="object 9">
              <a:extLst>
                <a:ext uri="{FF2B5EF4-FFF2-40B4-BE49-F238E27FC236}">
                  <a16:creationId xmlns:a16="http://schemas.microsoft.com/office/drawing/2014/main" id="{BA363ADB-B761-4FE9-BF0D-A1D012881E6D}"/>
                </a:ext>
              </a:extLst>
            </p:cNvPr>
            <p:cNvSpPr/>
            <p:nvPr/>
          </p:nvSpPr>
          <p:spPr>
            <a:xfrm>
              <a:off x="8645461" y="4730076"/>
              <a:ext cx="166687" cy="147154"/>
            </a:xfrm>
            <a:prstGeom prst="rect">
              <a:avLst/>
            </a:prstGeom>
            <a:blipFill>
              <a:blip r:embed="rId6" cstate="print"/>
              <a:stretch>
                <a:fillRect/>
              </a:stretch>
            </a:blipFill>
          </p:spPr>
          <p:txBody>
            <a:bodyPr wrap="square" lIns="0" tIns="0" rIns="0" bIns="0" rtlCol="0"/>
            <a:lstStyle/>
            <a:p>
              <a:pPr defTabSz="1214725">
                <a:defRPr/>
              </a:pPr>
              <a:endParaRPr sz="2388">
                <a:solidFill>
                  <a:prstClr val="black"/>
                </a:solidFill>
                <a:latin typeface="Arial" panose="020B0604020202020204"/>
              </a:endParaRPr>
            </a:p>
          </p:txBody>
        </p:sp>
        <p:sp>
          <p:nvSpPr>
            <p:cNvPr id="19" name="object 10">
              <a:extLst>
                <a:ext uri="{FF2B5EF4-FFF2-40B4-BE49-F238E27FC236}">
                  <a16:creationId xmlns:a16="http://schemas.microsoft.com/office/drawing/2014/main" id="{88B43B85-98D6-4693-9A2D-508930210EF1}"/>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4725">
                <a:defRPr/>
              </a:pPr>
              <a:endParaRPr sz="2388">
                <a:solidFill>
                  <a:prstClr val="black"/>
                </a:solidFill>
                <a:latin typeface="Arial" panose="020B0604020202020204"/>
              </a:endParaRPr>
            </a:p>
          </p:txBody>
        </p:sp>
        <p:sp>
          <p:nvSpPr>
            <p:cNvPr id="20" name="object 11">
              <a:extLst>
                <a:ext uri="{FF2B5EF4-FFF2-40B4-BE49-F238E27FC236}">
                  <a16:creationId xmlns:a16="http://schemas.microsoft.com/office/drawing/2014/main" id="{CDE8CBE0-2D6E-4674-BDC1-E32193C29003}"/>
                </a:ext>
              </a:extLst>
            </p:cNvPr>
            <p:cNvSpPr/>
            <p:nvPr/>
          </p:nvSpPr>
          <p:spPr>
            <a:xfrm>
              <a:off x="8812148" y="4959679"/>
              <a:ext cx="166725" cy="147180"/>
            </a:xfrm>
            <a:prstGeom prst="rect">
              <a:avLst/>
            </a:prstGeom>
            <a:blipFill>
              <a:blip r:embed="rId7" cstate="print"/>
              <a:stretch>
                <a:fillRect/>
              </a:stretch>
            </a:blipFill>
          </p:spPr>
          <p:txBody>
            <a:bodyPr wrap="square" lIns="0" tIns="0" rIns="0" bIns="0" rtlCol="0"/>
            <a:lstStyle/>
            <a:p>
              <a:pPr defTabSz="1214725">
                <a:defRPr/>
              </a:pPr>
              <a:endParaRPr sz="2388">
                <a:solidFill>
                  <a:prstClr val="black"/>
                </a:solidFill>
                <a:latin typeface="Arial" panose="020B0604020202020204"/>
              </a:endParaRPr>
            </a:p>
          </p:txBody>
        </p:sp>
        <p:sp>
          <p:nvSpPr>
            <p:cNvPr id="21" name="object 12">
              <a:extLst>
                <a:ext uri="{FF2B5EF4-FFF2-40B4-BE49-F238E27FC236}">
                  <a16:creationId xmlns:a16="http://schemas.microsoft.com/office/drawing/2014/main" id="{893A9B90-5820-4B86-8543-931E45BFD028}"/>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4725">
                <a:defRPr/>
              </a:pPr>
              <a:endParaRPr sz="2388">
                <a:solidFill>
                  <a:prstClr val="black"/>
                </a:solidFill>
                <a:latin typeface="Arial" panose="020B0604020202020204"/>
              </a:endParaRPr>
            </a:p>
          </p:txBody>
        </p:sp>
      </p:grpSp>
      <p:sp>
        <p:nvSpPr>
          <p:cNvPr id="22" name="Rectangle 21">
            <a:extLst>
              <a:ext uri="{FF2B5EF4-FFF2-40B4-BE49-F238E27FC236}">
                <a16:creationId xmlns:a16="http://schemas.microsoft.com/office/drawing/2014/main" id="{3607D933-081C-403E-89DC-10A064717B77}"/>
              </a:ext>
            </a:extLst>
          </p:cNvPr>
          <p:cNvSpPr/>
          <p:nvPr/>
        </p:nvSpPr>
        <p:spPr>
          <a:xfrm>
            <a:off x="337826" y="6483765"/>
            <a:ext cx="354584" cy="276551"/>
          </a:xfrm>
          <a:prstGeom prst="rect">
            <a:avLst/>
          </a:prstGeom>
        </p:spPr>
        <p:txBody>
          <a:bodyPr wrap="none">
            <a:spAutoFit/>
          </a:bodyPr>
          <a:lstStyle/>
          <a:p>
            <a:pPr defTabSz="1216215">
              <a:defRPr/>
            </a:pPr>
            <a:fld id="{ED10EECC-B954-425C-9FB1-DE734C7AE3AC}" type="slidenum">
              <a:rPr lang="en-US" sz="1197">
                <a:solidFill>
                  <a:srgbClr val="4F81BD">
                    <a:lumMod val="60000"/>
                    <a:lumOff val="40000"/>
                  </a:srgbClr>
                </a:solidFill>
                <a:latin typeface="Arial" panose="020B0604020202020204" pitchFamily="34" charset="0"/>
                <a:cs typeface="Arial" panose="020B0604020202020204" pitchFamily="34" charset="0"/>
              </a:rPr>
              <a:pPr defTabSz="1216215">
                <a:defRPr/>
              </a:pPr>
              <a:t>29</a:t>
            </a:fld>
            <a:endParaRPr lang="en-US" sz="1197" dirty="0">
              <a:solidFill>
                <a:srgbClr val="4F81BD">
                  <a:lumMod val="60000"/>
                  <a:lumOff val="40000"/>
                </a:srgbClr>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CA7FB9B4-2C6B-493C-89A3-0B3FF87454A6}"/>
              </a:ext>
            </a:extLst>
          </p:cNvPr>
          <p:cNvGrpSpPr/>
          <p:nvPr/>
        </p:nvGrpSpPr>
        <p:grpSpPr>
          <a:xfrm>
            <a:off x="9673586" y="4897294"/>
            <a:ext cx="602078" cy="39828"/>
            <a:chOff x="7469108" y="4572000"/>
            <a:chExt cx="452674" cy="29945"/>
          </a:xfrm>
        </p:grpSpPr>
        <p:cxnSp>
          <p:nvCxnSpPr>
            <p:cNvPr id="28" name="Straight Connector 27">
              <a:extLst>
                <a:ext uri="{FF2B5EF4-FFF2-40B4-BE49-F238E27FC236}">
                  <a16:creationId xmlns:a16="http://schemas.microsoft.com/office/drawing/2014/main" id="{5349CA0D-94DD-416C-961C-1D12A5550D72}"/>
                </a:ext>
              </a:extLst>
            </p:cNvPr>
            <p:cNvCxnSpPr/>
            <p:nvPr/>
          </p:nvCxnSpPr>
          <p:spPr>
            <a:xfrm>
              <a:off x="7469108" y="4572000"/>
              <a:ext cx="452674" cy="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0E686365-8045-4712-81A6-F5170BB417B9}"/>
                </a:ext>
              </a:extLst>
            </p:cNvPr>
            <p:cNvCxnSpPr/>
            <p:nvPr/>
          </p:nvCxnSpPr>
          <p:spPr>
            <a:xfrm>
              <a:off x="7469108" y="4601945"/>
              <a:ext cx="452674" cy="0"/>
            </a:xfrm>
            <a:prstGeom prst="line">
              <a:avLst/>
            </a:prstGeom>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63712488-87A6-8814-7E38-C879983DA630}"/>
              </a:ext>
            </a:extLst>
          </p:cNvPr>
          <p:cNvPicPr>
            <a:picLocks noChangeAspect="1"/>
          </p:cNvPicPr>
          <p:nvPr/>
        </p:nvPicPr>
        <p:blipFill>
          <a:blip r:embed="rId8"/>
          <a:stretch>
            <a:fillRect/>
          </a:stretch>
        </p:blipFill>
        <p:spPr>
          <a:xfrm>
            <a:off x="9659404" y="3400621"/>
            <a:ext cx="616259" cy="56761"/>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16406C5E-8693-9E46-1D6C-2495DB9DBE43}"/>
              </a:ext>
            </a:extLst>
          </p:cNvPr>
          <p:cNvPicPr>
            <a:picLocks noChangeAspect="1"/>
          </p:cNvPicPr>
          <p:nvPr/>
        </p:nvPicPr>
        <p:blipFill rotWithShape="1">
          <a:blip r:embed="rId3">
            <a:extLst>
              <a:ext uri="{28A0092B-C50C-407E-A947-70E740481C1C}">
                <a14:useLocalDpi xmlns:a14="http://schemas.microsoft.com/office/drawing/2010/main" val="0"/>
              </a:ext>
            </a:extLst>
          </a:blip>
          <a:srcRect l="37286" t="92281" r="46715" b="7069"/>
          <a:stretch/>
        </p:blipFill>
        <p:spPr>
          <a:xfrm rot="10800000" flipV="1">
            <a:off x="15027" y="1358218"/>
            <a:ext cx="12190726" cy="46162"/>
          </a:xfrm>
          <a:prstGeom prst="rect">
            <a:avLst/>
          </a:prstGeom>
        </p:spPr>
      </p:pic>
      <p:sp>
        <p:nvSpPr>
          <p:cNvPr id="10" name="TextBox 9">
            <a:extLst>
              <a:ext uri="{FF2B5EF4-FFF2-40B4-BE49-F238E27FC236}">
                <a16:creationId xmlns:a16="http://schemas.microsoft.com/office/drawing/2014/main" id="{BDB77828-CCAA-7198-9C97-B7AD8ACAB6F4}"/>
              </a:ext>
            </a:extLst>
          </p:cNvPr>
          <p:cNvSpPr txBox="1"/>
          <p:nvPr/>
        </p:nvSpPr>
        <p:spPr>
          <a:xfrm>
            <a:off x="1336431" y="5398287"/>
            <a:ext cx="6101860" cy="369332"/>
          </a:xfrm>
          <a:prstGeom prst="rect">
            <a:avLst/>
          </a:prstGeom>
          <a:noFill/>
        </p:spPr>
        <p:txBody>
          <a:bodyPr wrap="square">
            <a:spAutoFit/>
          </a:bodyPr>
          <a:lstStyle/>
          <a:p>
            <a:pPr marL="92710">
              <a:lnSpc>
                <a:spcPct val="100000"/>
              </a:lnSpc>
            </a:pPr>
            <a:r>
              <a:rPr lang="en-US" sz="1800" b="0" i="1" kern="0" spc="0" baseline="0" dirty="0">
                <a:solidFill>
                  <a:srgbClr val="57585B"/>
                </a:solidFill>
                <a:latin typeface="Arial" panose="020B0604020202020204" pitchFamily="34" charset="0"/>
                <a:ea typeface="Helvetica Neue LT Com 65 Medium" charset="0"/>
                <a:cs typeface="Arial" panose="020B0604020202020204" pitchFamily="34" charset="0"/>
              </a:rPr>
              <a:t>*tax carryforward credits of $54 million available</a:t>
            </a:r>
          </a:p>
        </p:txBody>
      </p:sp>
    </p:spTree>
    <p:extLst>
      <p:ext uri="{BB962C8B-B14F-4D97-AF65-F5344CB8AC3E}">
        <p14:creationId xmlns:p14="http://schemas.microsoft.com/office/powerpoint/2010/main" val="32935257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0A5960C-4E4B-4555-9499-AD5B9A366CBE}"/>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7493" y="0"/>
            <a:ext cx="12206984" cy="6908689"/>
          </a:xfrm>
          <a:prstGeom prst="rect">
            <a:avLst/>
          </a:prstGeom>
        </p:spPr>
      </p:pic>
      <p:sp>
        <p:nvSpPr>
          <p:cNvPr id="17" name="object 17"/>
          <p:cNvSpPr/>
          <p:nvPr/>
        </p:nvSpPr>
        <p:spPr>
          <a:xfrm>
            <a:off x="8056174" y="3872258"/>
            <a:ext cx="105703" cy="106548"/>
          </a:xfrm>
          <a:custGeom>
            <a:avLst/>
            <a:gdLst/>
            <a:ahLst/>
            <a:cxnLst/>
            <a:rect l="l" t="t" r="r" b="b"/>
            <a:pathLst>
              <a:path w="79375" h="80010">
                <a:moveTo>
                  <a:pt x="78753" y="39704"/>
                </a:moveTo>
                <a:lnTo>
                  <a:pt x="76220" y="25605"/>
                </a:lnTo>
                <a:lnTo>
                  <a:pt x="69233" y="13677"/>
                </a:lnTo>
                <a:lnTo>
                  <a:pt x="58708" y="4836"/>
                </a:lnTo>
                <a:lnTo>
                  <a:pt x="45561" y="0"/>
                </a:lnTo>
                <a:lnTo>
                  <a:pt x="29139" y="1796"/>
                </a:lnTo>
                <a:lnTo>
                  <a:pt x="15850" y="7472"/>
                </a:lnTo>
                <a:lnTo>
                  <a:pt x="6026" y="16306"/>
                </a:lnTo>
                <a:lnTo>
                  <a:pt x="0" y="27575"/>
                </a:lnTo>
                <a:lnTo>
                  <a:pt x="945" y="45284"/>
                </a:lnTo>
                <a:lnTo>
                  <a:pt x="5515" y="59436"/>
                </a:lnTo>
                <a:lnTo>
                  <a:pt x="13077" y="69962"/>
                </a:lnTo>
                <a:lnTo>
                  <a:pt x="22998" y="76794"/>
                </a:lnTo>
                <a:lnTo>
                  <a:pt x="34645" y="79863"/>
                </a:lnTo>
                <a:lnTo>
                  <a:pt x="50042" y="77649"/>
                </a:lnTo>
                <a:lnTo>
                  <a:pt x="62708" y="71316"/>
                </a:lnTo>
                <a:lnTo>
                  <a:pt x="72066" y="61668"/>
                </a:lnTo>
                <a:lnTo>
                  <a:pt x="77540" y="49506"/>
                </a:lnTo>
                <a:lnTo>
                  <a:pt x="78753" y="39704"/>
                </a:lnTo>
                <a:close/>
              </a:path>
            </a:pathLst>
          </a:custGeom>
          <a:ln w="12700">
            <a:solidFill>
              <a:srgbClr val="FFFFFF"/>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5" name="Title 4">
            <a:extLst>
              <a:ext uri="{FF2B5EF4-FFF2-40B4-BE49-F238E27FC236}">
                <a16:creationId xmlns:a16="http://schemas.microsoft.com/office/drawing/2014/main" id="{332D1D8C-259F-4FEA-AE18-A957F375AFA2}"/>
              </a:ext>
            </a:extLst>
          </p:cNvPr>
          <p:cNvSpPr>
            <a:spLocks noGrp="1"/>
          </p:cNvSpPr>
          <p:nvPr>
            <p:ph type="title"/>
          </p:nvPr>
        </p:nvSpPr>
        <p:spPr/>
        <p:txBody>
          <a:bodyPr/>
          <a:lstStyle/>
          <a:p>
            <a:endParaRPr lang="en-US" dirty="0"/>
          </a:p>
        </p:txBody>
      </p:sp>
      <p:pic>
        <p:nvPicPr>
          <p:cNvPr id="24" name="Picture 23" descr="A close up of a logo&#10;&#10;Description generated with high confidence">
            <a:extLst>
              <a:ext uri="{FF2B5EF4-FFF2-40B4-BE49-F238E27FC236}">
                <a16:creationId xmlns:a16="http://schemas.microsoft.com/office/drawing/2014/main" id="{0C621679-751C-45BC-A5FA-721A837FAF5A}"/>
              </a:ext>
            </a:extLst>
          </p:cNvPr>
          <p:cNvPicPr>
            <a:picLocks noChangeAspect="1"/>
          </p:cNvPicPr>
          <p:nvPr/>
        </p:nvPicPr>
        <p:blipFill rotWithShape="1">
          <a:blip r:embed="rId4">
            <a:extLst>
              <a:ext uri="{28A0092B-C50C-407E-A947-70E740481C1C}">
                <a14:useLocalDpi xmlns:a14="http://schemas.microsoft.com/office/drawing/2010/main" val="0"/>
              </a:ext>
            </a:extLst>
          </a:blip>
          <a:srcRect t="49916" b="6357"/>
          <a:stretch/>
        </p:blipFill>
        <p:spPr>
          <a:xfrm rot="10800000">
            <a:off x="0" y="8551"/>
            <a:ext cx="12176965" cy="411774"/>
          </a:xfrm>
          <a:prstGeom prst="rect">
            <a:avLst/>
          </a:prstGeom>
        </p:spPr>
      </p:pic>
      <p:pic>
        <p:nvPicPr>
          <p:cNvPr id="31" name="Picture 30" descr="A close up of a logo&#10;&#10;Description generated with high confidence">
            <a:extLst>
              <a:ext uri="{FF2B5EF4-FFF2-40B4-BE49-F238E27FC236}">
                <a16:creationId xmlns:a16="http://schemas.microsoft.com/office/drawing/2014/main" id="{92C31411-769B-40E9-8605-14A83E51C4C7}"/>
              </a:ext>
            </a:extLst>
          </p:cNvPr>
          <p:cNvPicPr>
            <a:picLocks noChangeAspect="1"/>
          </p:cNvPicPr>
          <p:nvPr/>
        </p:nvPicPr>
        <p:blipFill rotWithShape="1">
          <a:blip r:embed="rId4">
            <a:extLst>
              <a:ext uri="{28A0092B-C50C-407E-A947-70E740481C1C}">
                <a14:useLocalDpi xmlns:a14="http://schemas.microsoft.com/office/drawing/2010/main" val="0"/>
              </a:ext>
            </a:extLst>
          </a:blip>
          <a:srcRect t="43958"/>
          <a:stretch/>
        </p:blipFill>
        <p:spPr>
          <a:xfrm>
            <a:off x="-7493" y="6307819"/>
            <a:ext cx="12176965" cy="705223"/>
          </a:xfrm>
          <a:prstGeom prst="rect">
            <a:avLst/>
          </a:prstGeom>
        </p:spPr>
      </p:pic>
      <p:grpSp>
        <p:nvGrpSpPr>
          <p:cNvPr id="41" name="Group 40">
            <a:extLst>
              <a:ext uri="{FF2B5EF4-FFF2-40B4-BE49-F238E27FC236}">
                <a16:creationId xmlns:a16="http://schemas.microsoft.com/office/drawing/2014/main" id="{AFF9A91C-D2A4-4E83-B4E0-FD16A5CC5CBB}"/>
              </a:ext>
            </a:extLst>
          </p:cNvPr>
          <p:cNvGrpSpPr/>
          <p:nvPr/>
        </p:nvGrpSpPr>
        <p:grpSpPr>
          <a:xfrm>
            <a:off x="11714620" y="6490349"/>
            <a:ext cx="330757" cy="397509"/>
            <a:chOff x="8645461" y="4730076"/>
            <a:chExt cx="333686" cy="376932"/>
          </a:xfrm>
        </p:grpSpPr>
        <p:sp>
          <p:nvSpPr>
            <p:cNvPr id="42" name="object 18">
              <a:extLst>
                <a:ext uri="{FF2B5EF4-FFF2-40B4-BE49-F238E27FC236}">
                  <a16:creationId xmlns:a16="http://schemas.microsoft.com/office/drawing/2014/main" id="{F4DD642F-720B-4156-8101-9B9205E89865}"/>
                </a:ext>
              </a:extLst>
            </p:cNvPr>
            <p:cNvSpPr/>
            <p:nvPr/>
          </p:nvSpPr>
          <p:spPr>
            <a:xfrm>
              <a:off x="8645461" y="4898910"/>
              <a:ext cx="166687" cy="113398"/>
            </a:xfrm>
            <a:prstGeom prst="rect">
              <a:avLst/>
            </a:prstGeom>
            <a:blipFill>
              <a:blip r:embed="rId5"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43" name="object 19">
              <a:extLst>
                <a:ext uri="{FF2B5EF4-FFF2-40B4-BE49-F238E27FC236}">
                  <a16:creationId xmlns:a16="http://schemas.microsoft.com/office/drawing/2014/main" id="{7F4582FD-89D9-4B01-9455-99C197224DCD}"/>
                </a:ext>
              </a:extLst>
            </p:cNvPr>
            <p:cNvSpPr/>
            <p:nvPr/>
          </p:nvSpPr>
          <p:spPr>
            <a:xfrm>
              <a:off x="8647302" y="4909279"/>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4" name="object 20">
              <a:extLst>
                <a:ext uri="{FF2B5EF4-FFF2-40B4-BE49-F238E27FC236}">
                  <a16:creationId xmlns:a16="http://schemas.microsoft.com/office/drawing/2014/main" id="{A3D07CD2-D207-4CB6-8CCD-D7A9DFC644A0}"/>
                </a:ext>
              </a:extLst>
            </p:cNvPr>
            <p:cNvSpPr/>
            <p:nvPr/>
          </p:nvSpPr>
          <p:spPr>
            <a:xfrm>
              <a:off x="8812148" y="4823371"/>
              <a:ext cx="166725" cy="113411"/>
            </a:xfrm>
            <a:prstGeom prst="rect">
              <a:avLst/>
            </a:prstGeom>
            <a:blipFill>
              <a:blip r:embed="rId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45" name="object 21">
              <a:extLst>
                <a:ext uri="{FF2B5EF4-FFF2-40B4-BE49-F238E27FC236}">
                  <a16:creationId xmlns:a16="http://schemas.microsoft.com/office/drawing/2014/main" id="{76D9BAFB-82DE-42F1-A77B-A184CDA7B379}"/>
                </a:ext>
              </a:extLst>
            </p:cNvPr>
            <p:cNvSpPr/>
            <p:nvPr/>
          </p:nvSpPr>
          <p:spPr>
            <a:xfrm>
              <a:off x="8812147" y="4823369"/>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6" name="object 22">
              <a:extLst>
                <a:ext uri="{FF2B5EF4-FFF2-40B4-BE49-F238E27FC236}">
                  <a16:creationId xmlns:a16="http://schemas.microsoft.com/office/drawing/2014/main" id="{D1043AF9-1E75-4674-B594-45CAC3C42354}"/>
                </a:ext>
              </a:extLst>
            </p:cNvPr>
            <p:cNvSpPr/>
            <p:nvPr/>
          </p:nvSpPr>
          <p:spPr>
            <a:xfrm>
              <a:off x="8645461" y="4730076"/>
              <a:ext cx="166687" cy="147167"/>
            </a:xfrm>
            <a:prstGeom prst="rect">
              <a:avLst/>
            </a:prstGeom>
            <a:blipFill>
              <a:blip r:embed="rId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47" name="object 23">
              <a:extLst>
                <a:ext uri="{FF2B5EF4-FFF2-40B4-BE49-F238E27FC236}">
                  <a16:creationId xmlns:a16="http://schemas.microsoft.com/office/drawing/2014/main" id="{A3747A6C-BE56-405C-AB61-0BAC049BCEDC}"/>
                </a:ext>
              </a:extLst>
            </p:cNvPr>
            <p:cNvSpPr/>
            <p:nvPr/>
          </p:nvSpPr>
          <p:spPr>
            <a:xfrm>
              <a:off x="8646407" y="4730086"/>
              <a:ext cx="165735" cy="141605"/>
            </a:xfrm>
            <a:custGeom>
              <a:avLst/>
              <a:gdLst/>
              <a:ahLst/>
              <a:cxnLst/>
              <a:rect l="l" t="t" r="r" b="b"/>
              <a:pathLst>
                <a:path w="165734" h="141604">
                  <a:moveTo>
                    <a:pt x="151919" y="26276"/>
                  </a:moveTo>
                  <a:lnTo>
                    <a:pt x="139313" y="32997"/>
                  </a:lnTo>
                  <a:lnTo>
                    <a:pt x="126877" y="36820"/>
                  </a:lnTo>
                  <a:lnTo>
                    <a:pt x="115802" y="39387"/>
                  </a:lnTo>
                  <a:lnTo>
                    <a:pt x="100799" y="43561"/>
                  </a:lnTo>
                  <a:lnTo>
                    <a:pt x="60493" y="61640"/>
                  </a:lnTo>
                  <a:lnTo>
                    <a:pt x="28735" y="86909"/>
                  </a:lnTo>
                  <a:lnTo>
                    <a:pt x="2996" y="129243"/>
                  </a:lnTo>
                  <a:lnTo>
                    <a:pt x="0" y="141007"/>
                  </a:lnTo>
                  <a:lnTo>
                    <a:pt x="3461" y="134697"/>
                  </a:lnTo>
                  <a:lnTo>
                    <a:pt x="8720" y="128765"/>
                  </a:lnTo>
                  <a:lnTo>
                    <a:pt x="45613" y="109155"/>
                  </a:lnTo>
                  <a:lnTo>
                    <a:pt x="86983" y="99260"/>
                  </a:lnTo>
                  <a:lnTo>
                    <a:pt x="136934" y="94015"/>
                  </a:lnTo>
                  <a:lnTo>
                    <a:pt x="155000" y="93381"/>
                  </a:lnTo>
                  <a:lnTo>
                    <a:pt x="165736" y="47713"/>
                  </a:lnTo>
                  <a:lnTo>
                    <a:pt x="165736" y="33769"/>
                  </a:lnTo>
                  <a:lnTo>
                    <a:pt x="165736" y="0"/>
                  </a:lnTo>
                  <a:lnTo>
                    <a:pt x="163414" y="15029"/>
                  </a:lnTo>
                  <a:lnTo>
                    <a:pt x="156456" y="23005"/>
                  </a:lnTo>
                  <a:lnTo>
                    <a:pt x="151919" y="26276"/>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8" name="object 24">
              <a:extLst>
                <a:ext uri="{FF2B5EF4-FFF2-40B4-BE49-F238E27FC236}">
                  <a16:creationId xmlns:a16="http://schemas.microsoft.com/office/drawing/2014/main" id="{9C70564B-206F-4903-A006-85873FEA5DBA}"/>
                </a:ext>
              </a:extLst>
            </p:cNvPr>
            <p:cNvSpPr/>
            <p:nvPr/>
          </p:nvSpPr>
          <p:spPr>
            <a:xfrm>
              <a:off x="8812148" y="4959692"/>
              <a:ext cx="166725" cy="147167"/>
            </a:xfrm>
            <a:prstGeom prst="rect">
              <a:avLst/>
            </a:prstGeom>
            <a:blipFill>
              <a:blip r:embed="rId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49" name="object 25">
              <a:extLst>
                <a:ext uri="{FF2B5EF4-FFF2-40B4-BE49-F238E27FC236}">
                  <a16:creationId xmlns:a16="http://schemas.microsoft.com/office/drawing/2014/main" id="{6B1E13C1-394D-4BB6-B155-1356195D4F11}"/>
                </a:ext>
              </a:extLst>
            </p:cNvPr>
            <p:cNvSpPr/>
            <p:nvPr/>
          </p:nvSpPr>
          <p:spPr>
            <a:xfrm>
              <a:off x="8812142" y="4959688"/>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grpSp>
      <p:pic>
        <p:nvPicPr>
          <p:cNvPr id="54" name="Picture 53" descr="A close up of a logo&#10;&#10;Description generated with high confidence">
            <a:extLst>
              <a:ext uri="{FF2B5EF4-FFF2-40B4-BE49-F238E27FC236}">
                <a16:creationId xmlns:a16="http://schemas.microsoft.com/office/drawing/2014/main" id="{2A3E957C-4E11-402F-B984-58FEAEF8845E}"/>
              </a:ext>
            </a:extLst>
          </p:cNvPr>
          <p:cNvPicPr>
            <a:picLocks noChangeAspect="1"/>
          </p:cNvPicPr>
          <p:nvPr/>
        </p:nvPicPr>
        <p:blipFill rotWithShape="1">
          <a:blip r:embed="rId4">
            <a:extLst>
              <a:ext uri="{28A0092B-C50C-407E-A947-70E740481C1C}">
                <a14:useLocalDpi xmlns:a14="http://schemas.microsoft.com/office/drawing/2010/main" val="0"/>
              </a:ext>
            </a:extLst>
          </a:blip>
          <a:srcRect l="30388" t="92281" r="28883" b="6573"/>
          <a:stretch/>
        </p:blipFill>
        <p:spPr>
          <a:xfrm rot="10800000">
            <a:off x="-22501" y="1487156"/>
            <a:ext cx="5556139" cy="101011"/>
          </a:xfrm>
          <a:prstGeom prst="rect">
            <a:avLst/>
          </a:prstGeom>
        </p:spPr>
      </p:pic>
      <p:sp>
        <p:nvSpPr>
          <p:cNvPr id="2" name="TextBox 1">
            <a:extLst>
              <a:ext uri="{FF2B5EF4-FFF2-40B4-BE49-F238E27FC236}">
                <a16:creationId xmlns:a16="http://schemas.microsoft.com/office/drawing/2014/main" id="{19FC568F-6ECC-5C22-B0BC-FEBFC425C6E4}"/>
              </a:ext>
            </a:extLst>
          </p:cNvPr>
          <p:cNvSpPr txBox="1"/>
          <p:nvPr/>
        </p:nvSpPr>
        <p:spPr>
          <a:xfrm>
            <a:off x="377485" y="387839"/>
            <a:ext cx="5149108" cy="1200329"/>
          </a:xfrm>
          <a:prstGeom prst="rect">
            <a:avLst/>
          </a:prstGeom>
          <a:noFill/>
        </p:spPr>
        <p:txBody>
          <a:bodyPr wrap="square" rtlCol="0">
            <a:spAutoFit/>
          </a:bodyPr>
          <a:lstStyle/>
          <a:p>
            <a:r>
              <a:rPr lang="en-US" sz="3600" dirty="0">
                <a:solidFill>
                  <a:srgbClr val="003E7E"/>
                </a:solidFill>
                <a:latin typeface="Arial Black" panose="020B0A04020102020204" pitchFamily="34" charset="0"/>
              </a:rPr>
              <a:t>Nation’s</a:t>
            </a:r>
          </a:p>
          <a:p>
            <a:r>
              <a:rPr lang="en-US" sz="3600" dirty="0">
                <a:solidFill>
                  <a:srgbClr val="003E7E"/>
                </a:solidFill>
                <a:latin typeface="Arial Black" panose="020B0A04020102020204" pitchFamily="34" charset="0"/>
              </a:rPr>
              <a:t>Health Care Capital</a:t>
            </a:r>
          </a:p>
        </p:txBody>
      </p:sp>
      <p:pic>
        <p:nvPicPr>
          <p:cNvPr id="3" name="Picture 2">
            <a:extLst>
              <a:ext uri="{FF2B5EF4-FFF2-40B4-BE49-F238E27FC236}">
                <a16:creationId xmlns:a16="http://schemas.microsoft.com/office/drawing/2014/main" id="{93012896-4C28-6466-FC50-56148694310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t="-82"/>
          <a:stretch/>
        </p:blipFill>
        <p:spPr>
          <a:xfrm>
            <a:off x="6219930" y="300626"/>
            <a:ext cx="4891476" cy="6243310"/>
          </a:xfrm>
          <a:prstGeom prst="rect">
            <a:avLst/>
          </a:prstGeom>
        </p:spPr>
      </p:pic>
      <p:sp>
        <p:nvSpPr>
          <p:cNvPr id="4" name="Rectangle 3">
            <a:extLst>
              <a:ext uri="{FF2B5EF4-FFF2-40B4-BE49-F238E27FC236}">
                <a16:creationId xmlns:a16="http://schemas.microsoft.com/office/drawing/2014/main" id="{2D4BBEC6-F1A4-AFE3-1862-4687EBB68433}"/>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3</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1574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2FB5BA2-4130-47C2-902C-BE40C989BCCE}"/>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9625" y="-170"/>
            <a:ext cx="12229613" cy="6858000"/>
          </a:xfrm>
          <a:prstGeom prst="rect">
            <a:avLst/>
          </a:prstGeom>
        </p:spPr>
      </p:pic>
      <p:sp>
        <p:nvSpPr>
          <p:cNvPr id="2" name="Title 1"/>
          <p:cNvSpPr>
            <a:spLocks noGrp="1"/>
          </p:cNvSpPr>
          <p:nvPr>
            <p:ph type="title"/>
          </p:nvPr>
        </p:nvSpPr>
        <p:spPr>
          <a:xfrm>
            <a:off x="325685" y="328516"/>
            <a:ext cx="4212081" cy="1074721"/>
          </a:xfrm>
        </p:spPr>
        <p:txBody>
          <a:bodyPr/>
          <a:lstStyle/>
          <a:p>
            <a:r>
              <a:rPr lang="en-US" sz="3600" dirty="0">
                <a:solidFill>
                  <a:srgbClr val="003E7E"/>
                </a:solidFill>
              </a:rPr>
              <a:t>Cumberland</a:t>
            </a:r>
            <a:br>
              <a:rPr lang="en-US" sz="3600" dirty="0">
                <a:solidFill>
                  <a:srgbClr val="003E7E"/>
                </a:solidFill>
              </a:rPr>
            </a:br>
            <a:r>
              <a:rPr lang="en-US" sz="3600" dirty="0">
                <a:solidFill>
                  <a:srgbClr val="003E7E"/>
                </a:solidFill>
              </a:rPr>
              <a:t>Moving Forward</a:t>
            </a:r>
          </a:p>
        </p:txBody>
      </p:sp>
      <p:sp>
        <p:nvSpPr>
          <p:cNvPr id="3" name="Title 1"/>
          <p:cNvSpPr txBox="1">
            <a:spLocks/>
          </p:cNvSpPr>
          <p:nvPr/>
        </p:nvSpPr>
        <p:spPr>
          <a:xfrm>
            <a:off x="6096001" y="124411"/>
            <a:ext cx="5668579" cy="1156942"/>
          </a:xfrm>
          <a:prstGeom prst="rect">
            <a:avLst/>
          </a:prstGeom>
        </p:spPr>
        <p:txBody>
          <a:bodyPr lIns="0" tIns="0" rIns="0" bIns="0" anchor="ctr"/>
          <a:lstStyle>
            <a:lvl1pPr>
              <a:defRPr sz="2900" b="1" i="0">
                <a:solidFill>
                  <a:srgbClr val="0E3D79"/>
                </a:solidFill>
                <a:latin typeface="Arial Black" panose="020B0A04020102020204" pitchFamily="34" charset="0"/>
                <a:ea typeface="+mj-ea"/>
                <a:cs typeface="Arial Black" panose="020B0A04020102020204" pitchFamily="34" charset="0"/>
              </a:defRPr>
            </a:lvl1pPr>
          </a:lstStyle>
          <a:p>
            <a:pPr algn="ctr" defTabSz="913280">
              <a:defRPr/>
            </a:pPr>
            <a:endParaRPr lang="en-US" sz="2125" kern="0" dirty="0">
              <a:solidFill>
                <a:srgbClr val="FF0000"/>
              </a:solidFill>
            </a:endParaRPr>
          </a:p>
        </p:txBody>
      </p:sp>
      <p:pic>
        <p:nvPicPr>
          <p:cNvPr id="8" name="Picture 7" descr="A close up of a logo&#10;&#10;Description generated with high confidence">
            <a:extLst>
              <a:ext uri="{FF2B5EF4-FFF2-40B4-BE49-F238E27FC236}">
                <a16:creationId xmlns:a16="http://schemas.microsoft.com/office/drawing/2014/main" id="{FB99B0C1-DF4E-4D3D-83ED-51394A9AFCE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rot="10800000">
            <a:off x="7519" y="-85839"/>
            <a:ext cx="12176965" cy="470856"/>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6C5E4D01-07F7-4693-A583-A3468C9C86BE}"/>
              </a:ext>
            </a:extLst>
          </p:cNvPr>
          <p:cNvPicPr>
            <a:picLocks noChangeAspect="1"/>
          </p:cNvPicPr>
          <p:nvPr/>
        </p:nvPicPr>
        <p:blipFill rotWithShape="1">
          <a:blip r:embed="rId4">
            <a:extLst>
              <a:ext uri="{28A0092B-C50C-407E-A947-70E740481C1C}">
                <a14:useLocalDpi xmlns:a14="http://schemas.microsoft.com/office/drawing/2010/main" val="0"/>
              </a:ext>
            </a:extLst>
          </a:blip>
          <a:srcRect t="43958"/>
          <a:stretch/>
        </p:blipFill>
        <p:spPr>
          <a:xfrm>
            <a:off x="-9749" y="6252682"/>
            <a:ext cx="12229613" cy="705223"/>
          </a:xfrm>
          <a:prstGeom prst="rect">
            <a:avLst/>
          </a:prstGeom>
        </p:spPr>
      </p:pic>
      <p:pic>
        <p:nvPicPr>
          <p:cNvPr id="23" name="Picture 22" descr="A close up of a logo&#10;&#10;Description generated with high confidence">
            <a:extLst>
              <a:ext uri="{FF2B5EF4-FFF2-40B4-BE49-F238E27FC236}">
                <a16:creationId xmlns:a16="http://schemas.microsoft.com/office/drawing/2014/main" id="{6B911693-0C8F-4A88-8A67-31A073D15B03}"/>
              </a:ext>
            </a:extLst>
          </p:cNvPr>
          <p:cNvPicPr>
            <a:picLocks noChangeAspect="1"/>
          </p:cNvPicPr>
          <p:nvPr/>
        </p:nvPicPr>
        <p:blipFill rotWithShape="1">
          <a:blip r:embed="rId4">
            <a:extLst>
              <a:ext uri="{28A0092B-C50C-407E-A947-70E740481C1C}">
                <a14:useLocalDpi xmlns:a14="http://schemas.microsoft.com/office/drawing/2010/main" val="0"/>
              </a:ext>
            </a:extLst>
          </a:blip>
          <a:srcRect l="37286" t="92281" r="46715" b="7069"/>
          <a:stretch/>
        </p:blipFill>
        <p:spPr>
          <a:xfrm rot="10800000">
            <a:off x="-5463" y="1444421"/>
            <a:ext cx="4212081" cy="75021"/>
          </a:xfrm>
          <a:prstGeom prst="rect">
            <a:avLst/>
          </a:prstGeom>
        </p:spPr>
      </p:pic>
      <p:grpSp>
        <p:nvGrpSpPr>
          <p:cNvPr id="25" name="Group 24">
            <a:extLst>
              <a:ext uri="{FF2B5EF4-FFF2-40B4-BE49-F238E27FC236}">
                <a16:creationId xmlns:a16="http://schemas.microsoft.com/office/drawing/2014/main" id="{65539F63-2661-4368-8566-2575984DC026}"/>
              </a:ext>
            </a:extLst>
          </p:cNvPr>
          <p:cNvGrpSpPr/>
          <p:nvPr/>
        </p:nvGrpSpPr>
        <p:grpSpPr>
          <a:xfrm>
            <a:off x="11616793" y="6405580"/>
            <a:ext cx="383463" cy="452420"/>
            <a:chOff x="8645461" y="4730076"/>
            <a:chExt cx="333686" cy="376925"/>
          </a:xfrm>
        </p:grpSpPr>
        <p:sp>
          <p:nvSpPr>
            <p:cNvPr id="26" name="object 5">
              <a:extLst>
                <a:ext uri="{FF2B5EF4-FFF2-40B4-BE49-F238E27FC236}">
                  <a16:creationId xmlns:a16="http://schemas.microsoft.com/office/drawing/2014/main" id="{926B27C2-282D-4B52-B0C4-0D1934386667}"/>
                </a:ext>
              </a:extLst>
            </p:cNvPr>
            <p:cNvSpPr/>
            <p:nvPr/>
          </p:nvSpPr>
          <p:spPr>
            <a:xfrm>
              <a:off x="8645461" y="4898897"/>
              <a:ext cx="166687" cy="113398"/>
            </a:xfrm>
            <a:prstGeom prst="rect">
              <a:avLst/>
            </a:prstGeom>
            <a:blipFill>
              <a:blip r:embed="rId5"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30" name="object 6">
              <a:extLst>
                <a:ext uri="{FF2B5EF4-FFF2-40B4-BE49-F238E27FC236}">
                  <a16:creationId xmlns:a16="http://schemas.microsoft.com/office/drawing/2014/main" id="{C0C5897E-CA4E-47D9-99E7-E9BAD936596E}"/>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31" name="object 7">
              <a:extLst>
                <a:ext uri="{FF2B5EF4-FFF2-40B4-BE49-F238E27FC236}">
                  <a16:creationId xmlns:a16="http://schemas.microsoft.com/office/drawing/2014/main" id="{D0EF2DCF-7540-4653-9EA9-FB1C503D8137}"/>
                </a:ext>
              </a:extLst>
            </p:cNvPr>
            <p:cNvSpPr/>
            <p:nvPr/>
          </p:nvSpPr>
          <p:spPr>
            <a:xfrm>
              <a:off x="8812148" y="4823358"/>
              <a:ext cx="166725" cy="113423"/>
            </a:xfrm>
            <a:prstGeom prst="rect">
              <a:avLst/>
            </a:prstGeom>
            <a:blipFill>
              <a:blip r:embed="rId6"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32" name="object 8">
              <a:extLst>
                <a:ext uri="{FF2B5EF4-FFF2-40B4-BE49-F238E27FC236}">
                  <a16:creationId xmlns:a16="http://schemas.microsoft.com/office/drawing/2014/main" id="{494A55F5-6F29-4E92-9DD4-5CF19F665BEB}"/>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33" name="object 9">
              <a:extLst>
                <a:ext uri="{FF2B5EF4-FFF2-40B4-BE49-F238E27FC236}">
                  <a16:creationId xmlns:a16="http://schemas.microsoft.com/office/drawing/2014/main" id="{98562846-6633-4CFF-A883-E458956C9D07}"/>
                </a:ext>
              </a:extLst>
            </p:cNvPr>
            <p:cNvSpPr/>
            <p:nvPr/>
          </p:nvSpPr>
          <p:spPr>
            <a:xfrm>
              <a:off x="8645461" y="4730076"/>
              <a:ext cx="166687" cy="147154"/>
            </a:xfrm>
            <a:prstGeom prst="rect">
              <a:avLst/>
            </a:prstGeom>
            <a:blipFill>
              <a:blip r:embed="rId7"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34" name="object 10">
              <a:extLst>
                <a:ext uri="{FF2B5EF4-FFF2-40B4-BE49-F238E27FC236}">
                  <a16:creationId xmlns:a16="http://schemas.microsoft.com/office/drawing/2014/main" id="{9419D9B7-2CC7-48A1-8ABC-537AA8DFAB61}"/>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35" name="object 11">
              <a:extLst>
                <a:ext uri="{FF2B5EF4-FFF2-40B4-BE49-F238E27FC236}">
                  <a16:creationId xmlns:a16="http://schemas.microsoft.com/office/drawing/2014/main" id="{E1BA0DD4-1223-4BE6-BC56-4FFEC2E8AF83}"/>
                </a:ext>
              </a:extLst>
            </p:cNvPr>
            <p:cNvSpPr/>
            <p:nvPr/>
          </p:nvSpPr>
          <p:spPr>
            <a:xfrm>
              <a:off x="8812148" y="4959679"/>
              <a:ext cx="166725" cy="147180"/>
            </a:xfrm>
            <a:prstGeom prst="rect">
              <a:avLst/>
            </a:prstGeom>
            <a:blipFill>
              <a:blip r:embed="rId8" cstate="print"/>
              <a:stretch>
                <a:fillRect/>
              </a:stretch>
            </a:blipFill>
          </p:spPr>
          <p:txBody>
            <a:bodyPr wrap="square" lIns="0" tIns="0" rIns="0" bIns="0" rtlCol="0"/>
            <a:lstStyle/>
            <a:p>
              <a:pPr defTabSz="1216246">
                <a:defRPr/>
              </a:pPr>
              <a:endParaRPr sz="2394" kern="0" dirty="0">
                <a:solidFill>
                  <a:sysClr val="windowText" lastClr="000000"/>
                </a:solidFill>
                <a:latin typeface="Arial" panose="020B0604020202020204"/>
              </a:endParaRPr>
            </a:p>
          </p:txBody>
        </p:sp>
        <p:sp>
          <p:nvSpPr>
            <p:cNvPr id="36" name="object 12">
              <a:extLst>
                <a:ext uri="{FF2B5EF4-FFF2-40B4-BE49-F238E27FC236}">
                  <a16:creationId xmlns:a16="http://schemas.microsoft.com/office/drawing/2014/main" id="{E90B10A5-B525-4944-A3DE-6E46AD8A4DCA}"/>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46">
                <a:defRPr/>
              </a:pPr>
              <a:endParaRPr sz="2394" kern="0" dirty="0">
                <a:solidFill>
                  <a:sysClr val="windowText" lastClr="000000"/>
                </a:solidFill>
                <a:latin typeface="Arial" panose="020B0604020202020204"/>
              </a:endParaRPr>
            </a:p>
          </p:txBody>
        </p:sp>
      </p:grpSp>
      <p:sp>
        <p:nvSpPr>
          <p:cNvPr id="43" name="Content Placeholder 1">
            <a:extLst>
              <a:ext uri="{FF2B5EF4-FFF2-40B4-BE49-F238E27FC236}">
                <a16:creationId xmlns:a16="http://schemas.microsoft.com/office/drawing/2014/main" id="{DB0C3F36-35BD-4CF9-A7D8-9FFD92BD6736}"/>
              </a:ext>
            </a:extLst>
          </p:cNvPr>
          <p:cNvSpPr txBox="1">
            <a:spLocks/>
          </p:cNvSpPr>
          <p:nvPr/>
        </p:nvSpPr>
        <p:spPr>
          <a:xfrm>
            <a:off x="2837389" y="2067896"/>
            <a:ext cx="8411378" cy="3500756"/>
          </a:xfrm>
          <a:prstGeom prst="rect">
            <a:avLst/>
          </a:prstGeom>
        </p:spPr>
        <p:txBody>
          <a:bodyPr anchor="ctr"/>
          <a:lstStyle>
            <a:lvl1pPr marL="285750" indent="-285750">
              <a:buClr>
                <a:srgbClr val="1663C5"/>
              </a:buClr>
              <a:buSzPct val="150000"/>
              <a:buFont typeface="Arial" panose="020B0604020202020204" pitchFamily="34" charset="0"/>
              <a:buChar char="•"/>
              <a:defRPr sz="1600">
                <a:solidFill>
                  <a:srgbClr val="061D39"/>
                </a:solidFill>
                <a:latin typeface="Arial" panose="020B0604020202020204" pitchFamily="34" charset="0"/>
                <a:ea typeface="+mn-ea"/>
                <a:cs typeface="Arial" panose="020B0604020202020204" pitchFamily="34" charset="0"/>
              </a:defRPr>
            </a:lvl1pPr>
            <a:lvl2pPr marL="742950" indent="-285750">
              <a:buFont typeface="Arial" panose="020B0604020202020204" pitchFamily="34" charset="0"/>
              <a:buChar char="•"/>
              <a:defRPr sz="1400">
                <a:solidFill>
                  <a:srgbClr val="061D39"/>
                </a:solidFill>
                <a:latin typeface="Arial" panose="020B0604020202020204" pitchFamily="34" charset="0"/>
                <a:ea typeface="+mn-ea"/>
                <a:cs typeface="Arial" panose="020B0604020202020204" pitchFamily="34" charset="0"/>
              </a:defRPr>
            </a:lvl2pPr>
            <a:lvl3pPr marL="914400">
              <a:defRPr sz="1400">
                <a:solidFill>
                  <a:srgbClr val="061D39"/>
                </a:solidFill>
                <a:latin typeface="Arial" panose="020B0604020202020204" pitchFamily="34" charset="0"/>
                <a:ea typeface="+mn-ea"/>
                <a:cs typeface="Arial" panose="020B0604020202020204" pitchFamily="34" charset="0"/>
              </a:defRPr>
            </a:lvl3pPr>
            <a:lvl4pPr marL="1371600">
              <a:defRPr sz="1400">
                <a:solidFill>
                  <a:srgbClr val="061D39"/>
                </a:solidFill>
                <a:latin typeface="Arial" panose="020B0604020202020204" pitchFamily="34" charset="0"/>
                <a:ea typeface="+mn-ea"/>
                <a:cs typeface="Arial" panose="020B0604020202020204" pitchFamily="34" charset="0"/>
              </a:defRPr>
            </a:lvl4pPr>
            <a:lvl5pPr marL="1828800">
              <a:defRPr sz="1400">
                <a:solidFill>
                  <a:srgbClr val="061D39"/>
                </a:solidFill>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spcAft>
                <a:spcPts val="3000"/>
              </a:spcAft>
              <a:buClr>
                <a:srgbClr val="1663C5"/>
              </a:buClr>
              <a:buSzPct val="150000"/>
              <a:buFont typeface="Arial" panose="020B0604020202020204" pitchFamily="34" charset="0"/>
              <a:buNone/>
              <a:tabLst/>
              <a:defRPr/>
            </a:pPr>
            <a:r>
              <a:rPr kumimoji="0" lang="en-US" sz="2000" b="0" i="0" u="none" strike="noStrike" kern="0" cap="none" spc="0" normalizeH="0" baseline="0" noProof="0" dirty="0">
                <a:ln>
                  <a:noFill/>
                </a:ln>
                <a:solidFill>
                  <a:srgbClr val="061D39"/>
                </a:solidFill>
                <a:effectLst/>
                <a:uLnTx/>
                <a:uFillTx/>
                <a:latin typeface="Arial" panose="020B0604020202020204" pitchFamily="34" charset="0"/>
                <a:ea typeface="+mn-ea"/>
                <a:cs typeface="Arial" panose="020B0604020202020204" pitchFamily="34" charset="0"/>
              </a:rPr>
              <a:t>Diverse product portfolio of</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 FDA approved brands</a:t>
            </a:r>
          </a:p>
          <a:p>
            <a:pPr marL="0" marR="0" lvl="0" indent="0" defTabSz="914400" eaLnBrk="1" fontAlgn="auto" latinLnBrk="0" hangingPunct="1">
              <a:spcAft>
                <a:spcPts val="3000"/>
              </a:spcAft>
              <a:buClr>
                <a:srgbClr val="1663C5"/>
              </a:buClr>
              <a:buSzPct val="150000"/>
              <a:buFont typeface="Arial" panose="020B0604020202020204" pitchFamily="34" charset="0"/>
              <a:buNone/>
              <a:tabLst/>
              <a:defRPr/>
            </a:pPr>
            <a:r>
              <a:rPr kumimoji="0" lang="en-US" sz="2000" b="0" i="0" u="none" strike="noStrike" kern="0" cap="none" spc="0" normalizeH="0" baseline="0" noProof="0" dirty="0">
                <a:ln>
                  <a:noFill/>
                </a:ln>
                <a:solidFill>
                  <a:srgbClr val="061D39"/>
                </a:solidFill>
                <a:effectLst/>
                <a:uLnTx/>
                <a:uFillTx/>
                <a:latin typeface="Arial" panose="020B0604020202020204" pitchFamily="34" charset="0"/>
                <a:ea typeface="+mn-ea"/>
                <a:cs typeface="Arial" panose="020B0604020202020204" pitchFamily="34" charset="0"/>
              </a:rPr>
              <a:t>Proven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development and commercialization </a:t>
            </a:r>
            <a:r>
              <a:rPr kumimoji="0" lang="en-US" sz="200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capabilities</a:t>
            </a:r>
          </a:p>
          <a:p>
            <a:pPr marL="0" marR="0" lvl="0" indent="0" defTabSz="914400" eaLnBrk="1" fontAlgn="auto" latinLnBrk="0" hangingPunct="1">
              <a:spcAft>
                <a:spcPts val="3000"/>
              </a:spcAft>
              <a:buClr>
                <a:srgbClr val="1663C5"/>
              </a:buClr>
              <a:buSzPct val="150000"/>
              <a:buFont typeface="Arial" panose="020B0604020202020204" pitchFamily="34" charset="0"/>
              <a:buNone/>
              <a:tabLst/>
              <a:defRPr/>
            </a:pPr>
            <a:r>
              <a:rPr kumimoji="0" lang="en-US" sz="2000" b="0" i="0" u="none" strike="noStrike" kern="0" cap="none" spc="0" normalizeH="0" baseline="0" noProof="0" dirty="0">
                <a:ln>
                  <a:noFill/>
                </a:ln>
                <a:solidFill>
                  <a:srgbClr val="061D39"/>
                </a:solidFill>
                <a:effectLst/>
                <a:uLnTx/>
                <a:uFillTx/>
                <a:latin typeface="Arial" panose="020B0604020202020204" pitchFamily="34" charset="0"/>
                <a:ea typeface="+mn-ea"/>
                <a:cs typeface="Arial" panose="020B0604020202020204" pitchFamily="34" charset="0"/>
              </a:rPr>
              <a:t>Various initiatives in place to support </a:t>
            </a: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near-term growth</a:t>
            </a:r>
          </a:p>
          <a:p>
            <a:pPr marL="0" marR="0" lvl="0" indent="0" defTabSz="914400" eaLnBrk="1" fontAlgn="auto" latinLnBrk="0" hangingPunct="1">
              <a:spcAft>
                <a:spcPts val="3000"/>
              </a:spcAft>
              <a:buClr>
                <a:srgbClr val="1663C5"/>
              </a:buClr>
              <a:buSzPct val="150000"/>
              <a:buFont typeface="Arial" panose="020B0604020202020204" pitchFamily="34" charset="0"/>
              <a:buNone/>
              <a:tabLst/>
              <a:defRPr/>
            </a:pPr>
            <a:r>
              <a:rPr kumimoji="0" lang="en-US" sz="2000" b="1" i="0" u="none" strike="noStrike" kern="0" cap="none" spc="0" normalizeH="0" baseline="0" noProof="0" dirty="0">
                <a:ln>
                  <a:noFill/>
                </a:ln>
                <a:solidFill>
                  <a:srgbClr val="1663C5"/>
                </a:solidFill>
                <a:effectLst/>
                <a:uLnTx/>
                <a:uFillTx/>
                <a:latin typeface="Arial" panose="020B0604020202020204" pitchFamily="34" charset="0"/>
                <a:ea typeface="+mn-ea"/>
                <a:cs typeface="Arial" panose="020B0604020202020204" pitchFamily="34" charset="0"/>
              </a:rPr>
              <a:t>Phase II </a:t>
            </a:r>
            <a:r>
              <a:rPr kumimoji="0" lang="en-US" sz="2000" b="0" i="0" u="none" strike="noStrike" kern="0" cap="none" spc="0" normalizeH="0" baseline="0" noProof="0" dirty="0">
                <a:ln>
                  <a:noFill/>
                </a:ln>
                <a:solidFill>
                  <a:srgbClr val="061D39"/>
                </a:solidFill>
                <a:effectLst/>
                <a:uLnTx/>
                <a:uFillTx/>
                <a:latin typeface="Arial" panose="020B0604020202020204" pitchFamily="34" charset="0"/>
                <a:ea typeface="+mn-ea"/>
                <a:cs typeface="Arial" panose="020B0604020202020204" pitchFamily="34" charset="0"/>
              </a:rPr>
              <a:t>products in development with study results milestones</a:t>
            </a:r>
          </a:p>
          <a:p>
            <a:pPr marL="0" indent="0">
              <a:spcAft>
                <a:spcPts val="3000"/>
              </a:spcAft>
              <a:buNone/>
              <a:defRPr/>
            </a:pPr>
            <a:r>
              <a:rPr lang="en-US" sz="2000" b="1" dirty="0">
                <a:solidFill>
                  <a:srgbClr val="1663C5"/>
                </a:solidFill>
              </a:rPr>
              <a:t>Valuation gap </a:t>
            </a:r>
            <a:r>
              <a:rPr lang="en-US" sz="2000" dirty="0"/>
              <a:t>given level of sales, assets, infrastructure and pipeline</a:t>
            </a:r>
          </a:p>
        </p:txBody>
      </p:sp>
      <p:grpSp>
        <p:nvGrpSpPr>
          <p:cNvPr id="27" name="Group 26">
            <a:extLst>
              <a:ext uri="{FF2B5EF4-FFF2-40B4-BE49-F238E27FC236}">
                <a16:creationId xmlns:a16="http://schemas.microsoft.com/office/drawing/2014/main" id="{50D1C25D-6779-4292-B8FB-907E55534A7D}"/>
              </a:ext>
            </a:extLst>
          </p:cNvPr>
          <p:cNvGrpSpPr/>
          <p:nvPr/>
        </p:nvGrpSpPr>
        <p:grpSpPr>
          <a:xfrm>
            <a:off x="1338297" y="1985211"/>
            <a:ext cx="1171652" cy="3371136"/>
            <a:chOff x="539927" y="1141345"/>
            <a:chExt cx="515949" cy="2811494"/>
          </a:xfrm>
        </p:grpSpPr>
        <p:pic>
          <p:nvPicPr>
            <p:cNvPr id="28" name="Picture 10" descr="\\Cagmasrv1\sso$\Gestion_Deloitte\Global_Brand\- Templates\Icons\Iconography Deloitte\Icon_Beaker_MBlue.png">
              <a:extLst>
                <a:ext uri="{FF2B5EF4-FFF2-40B4-BE49-F238E27FC236}">
                  <a16:creationId xmlns:a16="http://schemas.microsoft.com/office/drawing/2014/main" id="{E5F626E8-F690-497D-8861-9485BE7B3162}"/>
                </a:ext>
              </a:extLst>
            </p:cNvPr>
            <p:cNvPicPr>
              <a:picLocks noChangeAspect="1" noChangeArrowheads="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85799" y="2982908"/>
              <a:ext cx="265471" cy="3840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Chart 28">
              <a:extLst>
                <a:ext uri="{FF2B5EF4-FFF2-40B4-BE49-F238E27FC236}">
                  <a16:creationId xmlns:a16="http://schemas.microsoft.com/office/drawing/2014/main" id="{11DC8898-DB85-41C5-942F-6D761BC59691}"/>
                </a:ext>
              </a:extLst>
            </p:cNvPr>
            <p:cNvGraphicFramePr/>
            <p:nvPr>
              <p:extLst>
                <p:ext uri="{D42A27DB-BD31-4B8C-83A1-F6EECF244321}">
                  <p14:modId xmlns:p14="http://schemas.microsoft.com/office/powerpoint/2010/main" val="2232435611"/>
                </p:ext>
              </p:extLst>
            </p:nvPr>
          </p:nvGraphicFramePr>
          <p:xfrm>
            <a:off x="539927" y="1141345"/>
            <a:ext cx="478249" cy="664844"/>
          </p:xfrm>
          <a:graphic>
            <a:graphicData uri="http://schemas.openxmlformats.org/drawingml/2006/chart">
              <c:chart xmlns:c="http://schemas.openxmlformats.org/drawingml/2006/chart" xmlns:r="http://schemas.openxmlformats.org/officeDocument/2006/relationships" r:id="rId10"/>
            </a:graphicData>
          </a:graphic>
        </p:graphicFrame>
        <p:pic>
          <p:nvPicPr>
            <p:cNvPr id="41" name="Picture 40">
              <a:extLst>
                <a:ext uri="{FF2B5EF4-FFF2-40B4-BE49-F238E27FC236}">
                  <a16:creationId xmlns:a16="http://schemas.microsoft.com/office/drawing/2014/main" id="{798CCC55-D569-4D3B-9734-63031BF891AC}"/>
                </a:ext>
              </a:extLst>
            </p:cNvPr>
            <p:cNvPicPr>
              <a:picLocks noChangeAspect="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13637" y="2461537"/>
              <a:ext cx="442239" cy="378839"/>
            </a:xfrm>
            <a:prstGeom prst="rect">
              <a:avLst/>
            </a:prstGeom>
          </p:spPr>
        </p:pic>
        <p:pic>
          <p:nvPicPr>
            <p:cNvPr id="44" name="Picture 43">
              <a:extLst>
                <a:ext uri="{FF2B5EF4-FFF2-40B4-BE49-F238E27FC236}">
                  <a16:creationId xmlns:a16="http://schemas.microsoft.com/office/drawing/2014/main" id="{1206958F-1F57-4A31-AFE4-1B36D764C486}"/>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697319" y="3509497"/>
              <a:ext cx="274877" cy="443342"/>
            </a:xfrm>
            <a:prstGeom prst="rect">
              <a:avLst/>
            </a:prstGeom>
          </p:spPr>
        </p:pic>
        <p:pic>
          <p:nvPicPr>
            <p:cNvPr id="45" name="Picture 44">
              <a:extLst>
                <a:ext uri="{FF2B5EF4-FFF2-40B4-BE49-F238E27FC236}">
                  <a16:creationId xmlns:a16="http://schemas.microsoft.com/office/drawing/2014/main" id="{2E964626-4FE2-48C8-97EC-DC0630D13F33}"/>
                </a:ext>
              </a:extLst>
            </p:cNvPr>
            <p:cNvPicPr>
              <a:picLocks noChangeAspect="1"/>
            </p:cNvPicPr>
            <p:nvPr/>
          </p:nvPicPr>
          <p:blipFill rotWithShape="1">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60640" y="1905688"/>
              <a:ext cx="315790" cy="465710"/>
            </a:xfrm>
            <a:prstGeom prst="rect">
              <a:avLst/>
            </a:prstGeom>
          </p:spPr>
        </p:pic>
      </p:grpSp>
      <p:sp>
        <p:nvSpPr>
          <p:cNvPr id="4" name="TextBox 3">
            <a:extLst>
              <a:ext uri="{FF2B5EF4-FFF2-40B4-BE49-F238E27FC236}">
                <a16:creationId xmlns:a16="http://schemas.microsoft.com/office/drawing/2014/main" id="{E8D57D60-6C03-6F82-8B10-A988E96C16B6}"/>
              </a:ext>
            </a:extLst>
          </p:cNvPr>
          <p:cNvSpPr txBox="1"/>
          <p:nvPr/>
        </p:nvSpPr>
        <p:spPr>
          <a:xfrm>
            <a:off x="22489" y="6535427"/>
            <a:ext cx="610749" cy="276871"/>
          </a:xfrm>
          <a:prstGeom prst="rect">
            <a:avLst/>
          </a:prstGeom>
          <a:noFill/>
        </p:spPr>
        <p:txBody>
          <a:bodyPr wrap="square">
            <a:spAutoFit/>
          </a:bodyPr>
          <a:lstStyle/>
          <a:p>
            <a:pPr defTabSz="1217706">
              <a:defRPr/>
            </a:pPr>
            <a:fld id="{ED10EECC-B954-425C-9FB1-DE734C7AE3AC}" type="slidenum">
              <a:rPr lang="en-US" sz="1199">
                <a:solidFill>
                  <a:srgbClr val="4F81BD">
                    <a:lumMod val="60000"/>
                    <a:lumOff val="40000"/>
                  </a:srgbClr>
                </a:solidFill>
                <a:latin typeface="Arial" panose="020B0604020202020204" pitchFamily="34" charset="0"/>
                <a:cs typeface="Arial" panose="020B0604020202020204" pitchFamily="34" charset="0"/>
              </a:rPr>
              <a:pPr defTabSz="1217706">
                <a:defRPr/>
              </a:pPr>
              <a:t>30</a:t>
            </a:fld>
            <a:endParaRPr lang="en-US" sz="2397" dirty="0">
              <a:solidFill>
                <a:prstClr val="black"/>
              </a:solidFill>
              <a:latin typeface="Calibri"/>
            </a:endParaRPr>
          </a:p>
        </p:txBody>
      </p:sp>
    </p:spTree>
    <p:extLst>
      <p:ext uri="{BB962C8B-B14F-4D97-AF65-F5344CB8AC3E}">
        <p14:creationId xmlns:p14="http://schemas.microsoft.com/office/powerpoint/2010/main" val="22446016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raft 6 Copy">
            <a:extLst>
              <a:ext uri="{FF2B5EF4-FFF2-40B4-BE49-F238E27FC236}">
                <a16:creationId xmlns:a16="http://schemas.microsoft.com/office/drawing/2014/main" id="{967D196D-91F9-4154-8A1E-4BABF8702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 y="0"/>
            <a:ext cx="12190521"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17" descr="A close up of a logo&#10;&#10;Description generated with high confidence">
            <a:extLst>
              <a:ext uri="{FF2B5EF4-FFF2-40B4-BE49-F238E27FC236}">
                <a16:creationId xmlns:a16="http://schemas.microsoft.com/office/drawing/2014/main" id="{819D8DBC-74BD-478F-A6ED-5379C991B17A}"/>
              </a:ext>
            </a:extLst>
          </p:cNvPr>
          <p:cNvPicPr>
            <a:picLocks noChangeAspect="1"/>
          </p:cNvPicPr>
          <p:nvPr/>
        </p:nvPicPr>
        <p:blipFill rotWithShape="1">
          <a:blip r:embed="rId4">
            <a:extLst>
              <a:ext uri="{28A0092B-C50C-407E-A947-70E740481C1C}">
                <a14:useLocalDpi xmlns:a14="http://schemas.microsoft.com/office/drawing/2010/main" val="0"/>
              </a:ext>
            </a:extLst>
          </a:blip>
          <a:srcRect t="52904" b="5936"/>
          <a:stretch/>
        </p:blipFill>
        <p:spPr>
          <a:xfrm>
            <a:off x="-6037" y="4035494"/>
            <a:ext cx="12204073" cy="2946711"/>
          </a:xfrm>
          <a:prstGeom prst="rect">
            <a:avLst/>
          </a:prstGeom>
        </p:spPr>
      </p:pic>
      <p:pic>
        <p:nvPicPr>
          <p:cNvPr id="19" name="Picture 18" descr="A close up of a logo&#10;&#10;Description generated with high confidence">
            <a:extLst>
              <a:ext uri="{FF2B5EF4-FFF2-40B4-BE49-F238E27FC236}">
                <a16:creationId xmlns:a16="http://schemas.microsoft.com/office/drawing/2014/main" id="{6EED4A8E-28BD-4C01-89D0-7D27BFFEA6CA}"/>
              </a:ext>
            </a:extLst>
          </p:cNvPr>
          <p:cNvPicPr>
            <a:picLocks noChangeAspect="1"/>
          </p:cNvPicPr>
          <p:nvPr/>
        </p:nvPicPr>
        <p:blipFill rotWithShape="1">
          <a:blip r:embed="rId4">
            <a:extLst>
              <a:ext uri="{28A0092B-C50C-407E-A947-70E740481C1C}">
                <a14:useLocalDpi xmlns:a14="http://schemas.microsoft.com/office/drawing/2010/main" val="0"/>
              </a:ext>
            </a:extLst>
          </a:blip>
          <a:srcRect t="52447" b="6394"/>
          <a:stretch/>
        </p:blipFill>
        <p:spPr>
          <a:xfrm rot="10800000">
            <a:off x="-6037" y="-39707"/>
            <a:ext cx="12190521" cy="2858940"/>
          </a:xfrm>
          <a:prstGeom prst="rect">
            <a:avLst/>
          </a:prstGeom>
        </p:spPr>
      </p:pic>
      <p:sp>
        <p:nvSpPr>
          <p:cNvPr id="7" name="object 3">
            <a:extLst>
              <a:ext uri="{FF2B5EF4-FFF2-40B4-BE49-F238E27FC236}">
                <a16:creationId xmlns:a16="http://schemas.microsoft.com/office/drawing/2014/main" id="{6263072B-AEBF-4C7F-9346-471236C53DDD}"/>
              </a:ext>
            </a:extLst>
          </p:cNvPr>
          <p:cNvSpPr txBox="1"/>
          <p:nvPr/>
        </p:nvSpPr>
        <p:spPr>
          <a:xfrm>
            <a:off x="-6037" y="5900484"/>
            <a:ext cx="12176968" cy="214995"/>
          </a:xfrm>
          <a:prstGeom prst="rect">
            <a:avLst/>
          </a:prstGeom>
        </p:spPr>
        <p:txBody>
          <a:bodyPr vert="horz" wrap="square" lIns="0" tIns="0" rIns="0" bIns="0" rtlCol="0">
            <a:spAutoFit/>
          </a:bodyPr>
          <a:lstStyle/>
          <a:p>
            <a:pPr marL="412373" algn="ctr" defTabSz="1216215">
              <a:spcBef>
                <a:spcPts val="750"/>
              </a:spcBef>
              <a:defRPr/>
            </a:pPr>
            <a:r>
              <a:rPr sz="1397" b="1" spc="55" dirty="0">
                <a:solidFill>
                  <a:schemeClr val="bg2">
                    <a:lumMod val="25000"/>
                  </a:schemeClr>
                </a:solidFill>
                <a:latin typeface="Arial" panose="020B0604020202020204" pitchFamily="34" charset="0"/>
                <a:cs typeface="Arial" panose="020B0604020202020204" pitchFamily="34" charset="0"/>
              </a:rPr>
              <a:t>NASDAQ</a:t>
            </a:r>
            <a:r>
              <a:rPr sz="1397" b="1" spc="-5" dirty="0">
                <a:solidFill>
                  <a:schemeClr val="bg2">
                    <a:lumMod val="25000"/>
                  </a:schemeClr>
                </a:solidFill>
                <a:latin typeface="Arial" panose="020B0604020202020204" pitchFamily="34" charset="0"/>
                <a:cs typeface="Arial" panose="020B0604020202020204" pitchFamily="34" charset="0"/>
              </a:rPr>
              <a:t>:</a:t>
            </a:r>
            <a:r>
              <a:rPr sz="1397" b="1" spc="135" dirty="0">
                <a:solidFill>
                  <a:schemeClr val="bg2">
                    <a:lumMod val="25000"/>
                  </a:schemeClr>
                </a:solidFill>
                <a:latin typeface="Arial" panose="020B0604020202020204" pitchFamily="34" charset="0"/>
                <a:cs typeface="Arial" panose="020B0604020202020204" pitchFamily="34" charset="0"/>
              </a:rPr>
              <a:t> </a:t>
            </a:r>
            <a:r>
              <a:rPr sz="1397" b="1" spc="55" dirty="0">
                <a:solidFill>
                  <a:schemeClr val="bg2">
                    <a:lumMod val="25000"/>
                  </a:schemeClr>
                </a:solidFill>
                <a:latin typeface="Arial" panose="020B0604020202020204" pitchFamily="34" charset="0"/>
                <a:cs typeface="Arial" panose="020B0604020202020204" pitchFamily="34" charset="0"/>
              </a:rPr>
              <a:t>CPIX</a:t>
            </a:r>
            <a:endParaRPr sz="1397" dirty="0">
              <a:solidFill>
                <a:schemeClr val="bg2">
                  <a:lumMod val="25000"/>
                </a:schemeClr>
              </a:solidFill>
              <a:latin typeface="Arial" panose="020B0604020202020204" pitchFamily="34" charset="0"/>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5F36C03E-81A8-4156-AD1C-28EF6DB975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0253" y="2639482"/>
            <a:ext cx="5150515" cy="1099294"/>
          </a:xfrm>
          <a:prstGeom prst="rect">
            <a:avLst/>
          </a:prstGeom>
        </p:spPr>
      </p:pic>
    </p:spTree>
    <p:extLst>
      <p:ext uri="{BB962C8B-B14F-4D97-AF65-F5344CB8AC3E}">
        <p14:creationId xmlns:p14="http://schemas.microsoft.com/office/powerpoint/2010/main" val="2718438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0A5960C-4E4B-4555-9499-AD5B9A366CBE}"/>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7493" y="0"/>
            <a:ext cx="12206984" cy="6908689"/>
          </a:xfrm>
          <a:prstGeom prst="rect">
            <a:avLst/>
          </a:prstGeom>
        </p:spPr>
      </p:pic>
      <p:sp>
        <p:nvSpPr>
          <p:cNvPr id="17" name="object 17"/>
          <p:cNvSpPr/>
          <p:nvPr/>
        </p:nvSpPr>
        <p:spPr>
          <a:xfrm>
            <a:off x="8056174" y="3872258"/>
            <a:ext cx="105703" cy="106548"/>
          </a:xfrm>
          <a:custGeom>
            <a:avLst/>
            <a:gdLst/>
            <a:ahLst/>
            <a:cxnLst/>
            <a:rect l="l" t="t" r="r" b="b"/>
            <a:pathLst>
              <a:path w="79375" h="80010">
                <a:moveTo>
                  <a:pt x="78753" y="39704"/>
                </a:moveTo>
                <a:lnTo>
                  <a:pt x="76220" y="25605"/>
                </a:lnTo>
                <a:lnTo>
                  <a:pt x="69233" y="13677"/>
                </a:lnTo>
                <a:lnTo>
                  <a:pt x="58708" y="4836"/>
                </a:lnTo>
                <a:lnTo>
                  <a:pt x="45561" y="0"/>
                </a:lnTo>
                <a:lnTo>
                  <a:pt x="29139" y="1796"/>
                </a:lnTo>
                <a:lnTo>
                  <a:pt x="15850" y="7472"/>
                </a:lnTo>
                <a:lnTo>
                  <a:pt x="6026" y="16306"/>
                </a:lnTo>
                <a:lnTo>
                  <a:pt x="0" y="27575"/>
                </a:lnTo>
                <a:lnTo>
                  <a:pt x="945" y="45284"/>
                </a:lnTo>
                <a:lnTo>
                  <a:pt x="5515" y="59436"/>
                </a:lnTo>
                <a:lnTo>
                  <a:pt x="13077" y="69962"/>
                </a:lnTo>
                <a:lnTo>
                  <a:pt x="22998" y="76794"/>
                </a:lnTo>
                <a:lnTo>
                  <a:pt x="34645" y="79863"/>
                </a:lnTo>
                <a:lnTo>
                  <a:pt x="50042" y="77649"/>
                </a:lnTo>
                <a:lnTo>
                  <a:pt x="62708" y="71316"/>
                </a:lnTo>
                <a:lnTo>
                  <a:pt x="72066" y="61668"/>
                </a:lnTo>
                <a:lnTo>
                  <a:pt x="77540" y="49506"/>
                </a:lnTo>
                <a:lnTo>
                  <a:pt x="78753" y="39704"/>
                </a:lnTo>
                <a:close/>
              </a:path>
            </a:pathLst>
          </a:custGeom>
          <a:ln w="12700">
            <a:solidFill>
              <a:srgbClr val="FFFFFF"/>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5" name="Title 4">
            <a:extLst>
              <a:ext uri="{FF2B5EF4-FFF2-40B4-BE49-F238E27FC236}">
                <a16:creationId xmlns:a16="http://schemas.microsoft.com/office/drawing/2014/main" id="{332D1D8C-259F-4FEA-AE18-A957F375AFA2}"/>
              </a:ext>
            </a:extLst>
          </p:cNvPr>
          <p:cNvSpPr>
            <a:spLocks noGrp="1"/>
          </p:cNvSpPr>
          <p:nvPr>
            <p:ph type="title"/>
          </p:nvPr>
        </p:nvSpPr>
        <p:spPr/>
        <p:txBody>
          <a:bodyPr/>
          <a:lstStyle/>
          <a:p>
            <a:endParaRPr lang="en-US" dirty="0"/>
          </a:p>
        </p:txBody>
      </p:sp>
      <p:sp>
        <p:nvSpPr>
          <p:cNvPr id="21" name="object 2">
            <a:extLst>
              <a:ext uri="{FF2B5EF4-FFF2-40B4-BE49-F238E27FC236}">
                <a16:creationId xmlns:a16="http://schemas.microsoft.com/office/drawing/2014/main" id="{57EC1DE7-C994-4ED3-BC0F-F4F5CCEB8E5F}"/>
              </a:ext>
            </a:extLst>
          </p:cNvPr>
          <p:cNvSpPr/>
          <p:nvPr/>
        </p:nvSpPr>
        <p:spPr>
          <a:xfrm>
            <a:off x="0" y="2369"/>
            <a:ext cx="12192000" cy="6855631"/>
          </a:xfrm>
          <a:prstGeom prst="rect">
            <a:avLst/>
          </a:prstGeom>
          <a:blipFill dpi="0" rotWithShape="1">
            <a:blip r:embed="rId4" cstate="print">
              <a:alphaModFix amt="25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397" dirty="0"/>
          </a:p>
        </p:txBody>
      </p:sp>
      <p:pic>
        <p:nvPicPr>
          <p:cNvPr id="24" name="Picture 23" descr="A close up of a logo&#10;&#10;Description generated with high confidence">
            <a:extLst>
              <a:ext uri="{FF2B5EF4-FFF2-40B4-BE49-F238E27FC236}">
                <a16:creationId xmlns:a16="http://schemas.microsoft.com/office/drawing/2014/main" id="{0C621679-751C-45BC-A5FA-721A837FAF5A}"/>
              </a:ext>
            </a:extLst>
          </p:cNvPr>
          <p:cNvPicPr>
            <a:picLocks noChangeAspect="1"/>
          </p:cNvPicPr>
          <p:nvPr/>
        </p:nvPicPr>
        <p:blipFill rotWithShape="1">
          <a:blip r:embed="rId5">
            <a:extLst>
              <a:ext uri="{28A0092B-C50C-407E-A947-70E740481C1C}">
                <a14:useLocalDpi xmlns:a14="http://schemas.microsoft.com/office/drawing/2010/main" val="0"/>
              </a:ext>
            </a:extLst>
          </a:blip>
          <a:srcRect t="49916" b="6357"/>
          <a:stretch/>
        </p:blipFill>
        <p:spPr>
          <a:xfrm rot="10800000">
            <a:off x="0" y="8551"/>
            <a:ext cx="12176965" cy="411774"/>
          </a:xfrm>
          <a:prstGeom prst="rect">
            <a:avLst/>
          </a:prstGeom>
        </p:spPr>
      </p:pic>
      <p:pic>
        <p:nvPicPr>
          <p:cNvPr id="31" name="Picture 30" descr="A close up of a logo&#10;&#10;Description generated with high confidence">
            <a:extLst>
              <a:ext uri="{FF2B5EF4-FFF2-40B4-BE49-F238E27FC236}">
                <a16:creationId xmlns:a16="http://schemas.microsoft.com/office/drawing/2014/main" id="{92C31411-769B-40E9-8605-14A83E51C4C7}"/>
              </a:ext>
            </a:extLst>
          </p:cNvPr>
          <p:cNvPicPr>
            <a:picLocks noChangeAspect="1"/>
          </p:cNvPicPr>
          <p:nvPr/>
        </p:nvPicPr>
        <p:blipFill rotWithShape="1">
          <a:blip r:embed="rId5">
            <a:extLst>
              <a:ext uri="{28A0092B-C50C-407E-A947-70E740481C1C}">
                <a14:useLocalDpi xmlns:a14="http://schemas.microsoft.com/office/drawing/2010/main" val="0"/>
              </a:ext>
            </a:extLst>
          </a:blip>
          <a:srcRect t="43958"/>
          <a:stretch/>
        </p:blipFill>
        <p:spPr>
          <a:xfrm>
            <a:off x="-7493" y="6307819"/>
            <a:ext cx="12176965" cy="705223"/>
          </a:xfrm>
          <a:prstGeom prst="rect">
            <a:avLst/>
          </a:prstGeom>
        </p:spPr>
      </p:pic>
      <p:grpSp>
        <p:nvGrpSpPr>
          <p:cNvPr id="41" name="Group 40">
            <a:extLst>
              <a:ext uri="{FF2B5EF4-FFF2-40B4-BE49-F238E27FC236}">
                <a16:creationId xmlns:a16="http://schemas.microsoft.com/office/drawing/2014/main" id="{AFF9A91C-D2A4-4E83-B4E0-FD16A5CC5CBB}"/>
              </a:ext>
            </a:extLst>
          </p:cNvPr>
          <p:cNvGrpSpPr/>
          <p:nvPr/>
        </p:nvGrpSpPr>
        <p:grpSpPr>
          <a:xfrm>
            <a:off x="11714620" y="6490349"/>
            <a:ext cx="330757" cy="397509"/>
            <a:chOff x="8645461" y="4730076"/>
            <a:chExt cx="333686" cy="376932"/>
          </a:xfrm>
        </p:grpSpPr>
        <p:sp>
          <p:nvSpPr>
            <p:cNvPr id="42" name="object 18">
              <a:extLst>
                <a:ext uri="{FF2B5EF4-FFF2-40B4-BE49-F238E27FC236}">
                  <a16:creationId xmlns:a16="http://schemas.microsoft.com/office/drawing/2014/main" id="{F4DD642F-720B-4156-8101-9B9205E89865}"/>
                </a:ext>
              </a:extLst>
            </p:cNvPr>
            <p:cNvSpPr/>
            <p:nvPr/>
          </p:nvSpPr>
          <p:spPr>
            <a:xfrm>
              <a:off x="8645461" y="4898910"/>
              <a:ext cx="166687" cy="113398"/>
            </a:xfrm>
            <a:prstGeom prst="rect">
              <a:avLst/>
            </a:prstGeom>
            <a:blipFill>
              <a:blip r:embed="rId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43" name="object 19">
              <a:extLst>
                <a:ext uri="{FF2B5EF4-FFF2-40B4-BE49-F238E27FC236}">
                  <a16:creationId xmlns:a16="http://schemas.microsoft.com/office/drawing/2014/main" id="{7F4582FD-89D9-4B01-9455-99C197224DCD}"/>
                </a:ext>
              </a:extLst>
            </p:cNvPr>
            <p:cNvSpPr/>
            <p:nvPr/>
          </p:nvSpPr>
          <p:spPr>
            <a:xfrm>
              <a:off x="8647302" y="4909279"/>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4" name="object 20">
              <a:extLst>
                <a:ext uri="{FF2B5EF4-FFF2-40B4-BE49-F238E27FC236}">
                  <a16:creationId xmlns:a16="http://schemas.microsoft.com/office/drawing/2014/main" id="{A3D07CD2-D207-4CB6-8CCD-D7A9DFC644A0}"/>
                </a:ext>
              </a:extLst>
            </p:cNvPr>
            <p:cNvSpPr/>
            <p:nvPr/>
          </p:nvSpPr>
          <p:spPr>
            <a:xfrm>
              <a:off x="8812148" y="4823371"/>
              <a:ext cx="166725" cy="113411"/>
            </a:xfrm>
            <a:prstGeom prst="rect">
              <a:avLst/>
            </a:prstGeom>
            <a:blipFill>
              <a:blip r:embed="rId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45" name="object 21">
              <a:extLst>
                <a:ext uri="{FF2B5EF4-FFF2-40B4-BE49-F238E27FC236}">
                  <a16:creationId xmlns:a16="http://schemas.microsoft.com/office/drawing/2014/main" id="{76D9BAFB-82DE-42F1-A77B-A184CDA7B379}"/>
                </a:ext>
              </a:extLst>
            </p:cNvPr>
            <p:cNvSpPr/>
            <p:nvPr/>
          </p:nvSpPr>
          <p:spPr>
            <a:xfrm>
              <a:off x="8812147" y="4823369"/>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6" name="object 22">
              <a:extLst>
                <a:ext uri="{FF2B5EF4-FFF2-40B4-BE49-F238E27FC236}">
                  <a16:creationId xmlns:a16="http://schemas.microsoft.com/office/drawing/2014/main" id="{D1043AF9-1E75-4674-B594-45CAC3C42354}"/>
                </a:ext>
              </a:extLst>
            </p:cNvPr>
            <p:cNvSpPr/>
            <p:nvPr/>
          </p:nvSpPr>
          <p:spPr>
            <a:xfrm>
              <a:off x="8645461" y="4730076"/>
              <a:ext cx="166687" cy="147167"/>
            </a:xfrm>
            <a:prstGeom prst="rect">
              <a:avLst/>
            </a:prstGeom>
            <a:blipFill>
              <a:blip r:embed="rId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47" name="object 23">
              <a:extLst>
                <a:ext uri="{FF2B5EF4-FFF2-40B4-BE49-F238E27FC236}">
                  <a16:creationId xmlns:a16="http://schemas.microsoft.com/office/drawing/2014/main" id="{A3747A6C-BE56-405C-AB61-0BAC049BCEDC}"/>
                </a:ext>
              </a:extLst>
            </p:cNvPr>
            <p:cNvSpPr/>
            <p:nvPr/>
          </p:nvSpPr>
          <p:spPr>
            <a:xfrm>
              <a:off x="8646407" y="4730086"/>
              <a:ext cx="165735" cy="141605"/>
            </a:xfrm>
            <a:custGeom>
              <a:avLst/>
              <a:gdLst/>
              <a:ahLst/>
              <a:cxnLst/>
              <a:rect l="l" t="t" r="r" b="b"/>
              <a:pathLst>
                <a:path w="165734" h="141604">
                  <a:moveTo>
                    <a:pt x="151919" y="26276"/>
                  </a:moveTo>
                  <a:lnTo>
                    <a:pt x="139313" y="32997"/>
                  </a:lnTo>
                  <a:lnTo>
                    <a:pt x="126877" y="36820"/>
                  </a:lnTo>
                  <a:lnTo>
                    <a:pt x="115802" y="39387"/>
                  </a:lnTo>
                  <a:lnTo>
                    <a:pt x="100799" y="43561"/>
                  </a:lnTo>
                  <a:lnTo>
                    <a:pt x="60493" y="61640"/>
                  </a:lnTo>
                  <a:lnTo>
                    <a:pt x="28735" y="86909"/>
                  </a:lnTo>
                  <a:lnTo>
                    <a:pt x="2996" y="129243"/>
                  </a:lnTo>
                  <a:lnTo>
                    <a:pt x="0" y="141007"/>
                  </a:lnTo>
                  <a:lnTo>
                    <a:pt x="3461" y="134697"/>
                  </a:lnTo>
                  <a:lnTo>
                    <a:pt x="8720" y="128765"/>
                  </a:lnTo>
                  <a:lnTo>
                    <a:pt x="45613" y="109155"/>
                  </a:lnTo>
                  <a:lnTo>
                    <a:pt x="86983" y="99260"/>
                  </a:lnTo>
                  <a:lnTo>
                    <a:pt x="136934" y="94015"/>
                  </a:lnTo>
                  <a:lnTo>
                    <a:pt x="155000" y="93381"/>
                  </a:lnTo>
                  <a:lnTo>
                    <a:pt x="165736" y="47713"/>
                  </a:lnTo>
                  <a:lnTo>
                    <a:pt x="165736" y="33769"/>
                  </a:lnTo>
                  <a:lnTo>
                    <a:pt x="165736" y="0"/>
                  </a:lnTo>
                  <a:lnTo>
                    <a:pt x="163414" y="15029"/>
                  </a:lnTo>
                  <a:lnTo>
                    <a:pt x="156456" y="23005"/>
                  </a:lnTo>
                  <a:lnTo>
                    <a:pt x="151919" y="26276"/>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8" name="object 24">
              <a:extLst>
                <a:ext uri="{FF2B5EF4-FFF2-40B4-BE49-F238E27FC236}">
                  <a16:creationId xmlns:a16="http://schemas.microsoft.com/office/drawing/2014/main" id="{9C70564B-206F-4903-A006-85873FEA5DBA}"/>
                </a:ext>
              </a:extLst>
            </p:cNvPr>
            <p:cNvSpPr/>
            <p:nvPr/>
          </p:nvSpPr>
          <p:spPr>
            <a:xfrm>
              <a:off x="8812148" y="4959692"/>
              <a:ext cx="166725" cy="147167"/>
            </a:xfrm>
            <a:prstGeom prst="rect">
              <a:avLst/>
            </a:prstGeom>
            <a:blipFill>
              <a:blip r:embed="rId9"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49" name="object 25">
              <a:extLst>
                <a:ext uri="{FF2B5EF4-FFF2-40B4-BE49-F238E27FC236}">
                  <a16:creationId xmlns:a16="http://schemas.microsoft.com/office/drawing/2014/main" id="{6B1E13C1-394D-4BB6-B155-1356195D4F11}"/>
                </a:ext>
              </a:extLst>
            </p:cNvPr>
            <p:cNvSpPr/>
            <p:nvPr/>
          </p:nvSpPr>
          <p:spPr>
            <a:xfrm>
              <a:off x="8812142" y="4959688"/>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grpSp>
      <p:sp>
        <p:nvSpPr>
          <p:cNvPr id="53" name="Content Placeholder 4">
            <a:extLst>
              <a:ext uri="{FF2B5EF4-FFF2-40B4-BE49-F238E27FC236}">
                <a16:creationId xmlns:a16="http://schemas.microsoft.com/office/drawing/2014/main" id="{4C191050-FCCF-4D05-AB7D-1CA8E828D3F9}"/>
              </a:ext>
            </a:extLst>
          </p:cNvPr>
          <p:cNvSpPr txBox="1">
            <a:spLocks/>
          </p:cNvSpPr>
          <p:nvPr/>
        </p:nvSpPr>
        <p:spPr>
          <a:xfrm>
            <a:off x="550616" y="1768472"/>
            <a:ext cx="11060745" cy="466191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800"/>
              </a:spcAft>
            </a:pPr>
            <a:r>
              <a:rPr lang="en-US" sz="2000" b="1" dirty="0">
                <a:solidFill>
                  <a:srgbClr val="1663C5"/>
                </a:solidFill>
                <a:latin typeface="Arial" panose="020B0604020202020204" pitchFamily="34" charset="0"/>
                <a:cs typeface="Arial" panose="020B0604020202020204" pitchFamily="34" charset="0"/>
              </a:rPr>
              <a:t>Specialty pharmaceutical </a:t>
            </a:r>
            <a:r>
              <a:rPr lang="en-US" sz="2000" dirty="0">
                <a:latin typeface="Arial" panose="020B0604020202020204" pitchFamily="34" charset="0"/>
                <a:cs typeface="Arial" panose="020B0604020202020204" pitchFamily="34" charset="0"/>
              </a:rPr>
              <a:t>company</a:t>
            </a:r>
          </a:p>
          <a:p>
            <a:pPr lvl="1">
              <a:spcAft>
                <a:spcPts val="1800"/>
              </a:spcAft>
              <a:buClr>
                <a:srgbClr val="1663C5"/>
              </a:buClr>
            </a:pPr>
            <a:r>
              <a:rPr lang="en-US" sz="2000" dirty="0">
                <a:latin typeface="Arial" panose="020B0604020202020204" pitchFamily="34" charset="0"/>
                <a:cs typeface="Arial" panose="020B0604020202020204" pitchFamily="34" charset="0"/>
              </a:rPr>
              <a:t>Portfolio of FDA approved </a:t>
            </a:r>
            <a:r>
              <a:rPr lang="en-US" sz="2000" b="1" dirty="0">
                <a:solidFill>
                  <a:srgbClr val="1663C5"/>
                </a:solidFill>
                <a:latin typeface="Arial" panose="020B0604020202020204" pitchFamily="34" charset="0"/>
                <a:cs typeface="Arial" panose="020B0604020202020204" pitchFamily="34" charset="0"/>
              </a:rPr>
              <a:t>branded</a:t>
            </a:r>
            <a:r>
              <a:rPr lang="en-US" sz="2000" dirty="0">
                <a:latin typeface="Arial" panose="020B0604020202020204" pitchFamily="34" charset="0"/>
                <a:cs typeface="Arial" panose="020B0604020202020204" pitchFamily="34" charset="0"/>
              </a:rPr>
              <a:t> products</a:t>
            </a:r>
          </a:p>
          <a:p>
            <a:pPr lvl="1">
              <a:spcAft>
                <a:spcPts val="1800"/>
              </a:spcAft>
              <a:buClr>
                <a:srgbClr val="1663C5"/>
              </a:buClr>
            </a:pPr>
            <a:r>
              <a:rPr lang="en-US" sz="2000" dirty="0">
                <a:latin typeface="Arial" panose="020B0604020202020204" pitchFamily="34" charset="0"/>
                <a:cs typeface="Arial" panose="020B0604020202020204" pitchFamily="34" charset="0"/>
              </a:rPr>
              <a:t>Promoted by </a:t>
            </a:r>
            <a:r>
              <a:rPr lang="en-US" sz="2000" b="1" dirty="0">
                <a:solidFill>
                  <a:srgbClr val="1663C5"/>
                </a:solidFill>
                <a:latin typeface="Arial" panose="020B0604020202020204" pitchFamily="34" charset="0"/>
                <a:cs typeface="Arial" panose="020B0604020202020204" pitchFamily="34" charset="0"/>
              </a:rPr>
              <a:t>three</a:t>
            </a:r>
            <a:r>
              <a:rPr lang="en-US" sz="2000" dirty="0">
                <a:latin typeface="Arial" panose="020B0604020202020204" pitchFamily="34" charset="0"/>
                <a:cs typeface="Arial" panose="020B0604020202020204" pitchFamily="34" charset="0"/>
              </a:rPr>
              <a:t> national sales divisions</a:t>
            </a:r>
          </a:p>
          <a:p>
            <a:pPr>
              <a:spcAft>
                <a:spcPts val="1800"/>
              </a:spcAft>
            </a:pPr>
            <a:r>
              <a:rPr lang="en-US" sz="2000" dirty="0">
                <a:latin typeface="Arial" panose="020B0604020202020204" pitchFamily="34" charset="0"/>
                <a:cs typeface="Arial" panose="020B0604020202020204" pitchFamily="34" charset="0"/>
              </a:rPr>
              <a:t>Several</a:t>
            </a:r>
            <a:r>
              <a:rPr lang="en-US" sz="2000" b="1" dirty="0">
                <a:solidFill>
                  <a:srgbClr val="1663C5"/>
                </a:solidFill>
                <a:latin typeface="Arial" panose="020B0604020202020204" pitchFamily="34" charset="0"/>
                <a:cs typeface="Arial" panose="020B0604020202020204" pitchFamily="34" charset="0"/>
              </a:rPr>
              <a:t> catalysts </a:t>
            </a:r>
            <a:r>
              <a:rPr lang="en-US" sz="2000" dirty="0">
                <a:latin typeface="Arial" panose="020B0604020202020204" pitchFamily="34" charset="0"/>
                <a:cs typeface="Arial" panose="020B0604020202020204" pitchFamily="34" charset="0"/>
              </a:rPr>
              <a:t>for new growth opportunities</a:t>
            </a:r>
          </a:p>
          <a:p>
            <a:pPr lvl="1">
              <a:spcAft>
                <a:spcPts val="1800"/>
              </a:spcAft>
              <a:buClr>
                <a:srgbClr val="1663C5"/>
              </a:buClr>
              <a:buSzPct val="100000"/>
            </a:pPr>
            <a:r>
              <a:rPr lang="en-US" sz="2000" b="1" dirty="0">
                <a:solidFill>
                  <a:srgbClr val="1663C5"/>
                </a:solidFill>
                <a:latin typeface="Arial" panose="020B0604020202020204" pitchFamily="34" charset="0"/>
                <a:cs typeface="Arial" panose="020B0604020202020204" pitchFamily="34" charset="0"/>
              </a:rPr>
              <a:t>Sancuso</a:t>
            </a:r>
            <a:r>
              <a:rPr lang="en-US" sz="2000" b="1" baseline="30000" dirty="0">
                <a:solidFill>
                  <a:srgbClr val="1663C5"/>
                </a:solidFill>
                <a:latin typeface="Arial" panose="020B0604020202020204" pitchFamily="34" charset="0"/>
                <a:cs typeface="Arial" panose="020B0604020202020204" pitchFamily="34" charset="0"/>
              </a:rPr>
              <a:t>®</a:t>
            </a:r>
            <a:r>
              <a:rPr lang="en-US" sz="2000" b="1" dirty="0">
                <a:solidFill>
                  <a:srgbClr val="1663C5"/>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post-acquisition</a:t>
            </a:r>
            <a:r>
              <a:rPr lang="en-US" sz="2000" b="1" dirty="0">
                <a:solidFill>
                  <a:srgbClr val="1663C5"/>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integration and market expansion</a:t>
            </a:r>
          </a:p>
          <a:p>
            <a:pPr lvl="1">
              <a:spcAft>
                <a:spcPts val="1800"/>
              </a:spcAft>
            </a:pPr>
            <a:r>
              <a:rPr lang="en-US" sz="2000" dirty="0">
                <a:latin typeface="Arial" panose="020B0604020202020204" pitchFamily="34" charset="0"/>
                <a:cs typeface="Arial" panose="020B0604020202020204" pitchFamily="34" charset="0"/>
              </a:rPr>
              <a:t>Next Generation </a:t>
            </a:r>
            <a:r>
              <a:rPr lang="en-US" sz="2000" b="1" dirty="0">
                <a:solidFill>
                  <a:srgbClr val="1663C5"/>
                </a:solidFill>
                <a:latin typeface="Arial" panose="020B0604020202020204" pitchFamily="34" charset="0"/>
                <a:cs typeface="Arial" panose="020B0604020202020204" pitchFamily="34" charset="0"/>
              </a:rPr>
              <a:t>Caldolor</a:t>
            </a:r>
            <a:r>
              <a:rPr lang="en-US" sz="2000" b="1" baseline="30000" dirty="0">
                <a:solidFill>
                  <a:srgbClr val="1663C5"/>
                </a:solidFill>
                <a:latin typeface="Arial" panose="020B0604020202020204" pitchFamily="34" charset="0"/>
                <a:cs typeface="Arial" panose="020B0604020202020204" pitchFamily="34" charset="0"/>
              </a:rPr>
              <a:t> ®</a:t>
            </a:r>
            <a:r>
              <a:rPr lang="en-US" sz="2000" b="1" dirty="0">
                <a:solidFill>
                  <a:srgbClr val="1663C5"/>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product with </a:t>
            </a:r>
            <a:r>
              <a:rPr lang="en-US" sz="2000" b="1" dirty="0">
                <a:solidFill>
                  <a:srgbClr val="1663C5"/>
                </a:solidFill>
                <a:latin typeface="Arial" panose="020B0604020202020204" pitchFamily="34" charset="0"/>
                <a:cs typeface="Arial" panose="020B0604020202020204" pitchFamily="34" charset="0"/>
              </a:rPr>
              <a:t>expanded labeling</a:t>
            </a:r>
            <a:endParaRPr lang="en-US" sz="2000" dirty="0">
              <a:latin typeface="Arial" panose="020B0604020202020204" pitchFamily="34" charset="0"/>
              <a:cs typeface="Arial" panose="020B0604020202020204" pitchFamily="34" charset="0"/>
            </a:endParaRPr>
          </a:p>
          <a:p>
            <a:pPr lvl="1">
              <a:spcAft>
                <a:spcPts val="1800"/>
              </a:spcAft>
            </a:pPr>
            <a:r>
              <a:rPr lang="en-US" sz="2000" b="1" dirty="0">
                <a:solidFill>
                  <a:srgbClr val="1663C5"/>
                </a:solidFill>
                <a:latin typeface="Arial" panose="020B0604020202020204" pitchFamily="34" charset="0"/>
                <a:cs typeface="Arial" panose="020B0604020202020204" pitchFamily="34" charset="0"/>
              </a:rPr>
              <a:t>Vibativ</a:t>
            </a:r>
            <a:r>
              <a:rPr lang="en-US" sz="2000" b="1" baseline="30000" dirty="0">
                <a:solidFill>
                  <a:srgbClr val="1663C5"/>
                </a:solidFill>
                <a:latin typeface="Arial" panose="020B0604020202020204" pitchFamily="34" charset="0"/>
                <a:cs typeface="Arial" panose="020B0604020202020204" pitchFamily="34" charset="0"/>
              </a:rPr>
              <a:t> ®</a:t>
            </a:r>
            <a:r>
              <a:rPr lang="en-US" sz="2000" b="1" dirty="0">
                <a:solidFill>
                  <a:srgbClr val="1663C5"/>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acute care, out-patient and international initiatives</a:t>
            </a:r>
          </a:p>
          <a:p>
            <a:pPr>
              <a:spcAft>
                <a:spcPts val="1800"/>
              </a:spcAft>
            </a:pPr>
            <a:r>
              <a:rPr lang="en-US" sz="2000" b="1" dirty="0">
                <a:solidFill>
                  <a:srgbClr val="1663C5"/>
                </a:solidFill>
                <a:latin typeface="Arial" panose="020B0604020202020204" pitchFamily="34" charset="0"/>
                <a:cs typeface="Arial" panose="020B0604020202020204" pitchFamily="34" charset="0"/>
              </a:rPr>
              <a:t>Phase II candidates </a:t>
            </a:r>
            <a:r>
              <a:rPr lang="en-US" sz="2000" dirty="0">
                <a:latin typeface="Arial" panose="020B0604020202020204" pitchFamily="34" charset="0"/>
                <a:cs typeface="Arial" panose="020B0604020202020204" pitchFamily="34" charset="0"/>
              </a:rPr>
              <a:t>in development with study results milestones</a:t>
            </a:r>
          </a:p>
          <a:p>
            <a:pPr>
              <a:spcAft>
                <a:spcPts val="1800"/>
              </a:spcAft>
            </a:pPr>
            <a:r>
              <a:rPr lang="en-US" sz="2000" dirty="0">
                <a:latin typeface="Arial" panose="020B0604020202020204" pitchFamily="34" charset="0"/>
                <a:cs typeface="Arial" panose="020B0604020202020204" pitchFamily="34" charset="0"/>
              </a:rPr>
              <a:t>Proven record of successful </a:t>
            </a:r>
            <a:r>
              <a:rPr lang="en-US" sz="2000" b="1" dirty="0">
                <a:solidFill>
                  <a:srgbClr val="1663C5"/>
                </a:solidFill>
                <a:latin typeface="Arial" panose="020B0604020202020204" pitchFamily="34" charset="0"/>
                <a:cs typeface="Arial" panose="020B0604020202020204" pitchFamily="34" charset="0"/>
              </a:rPr>
              <a:t>product development</a:t>
            </a:r>
            <a:r>
              <a:rPr lang="en-US" sz="2000" dirty="0">
                <a:latin typeface="Arial" panose="020B0604020202020204" pitchFamily="34" charset="0"/>
                <a:cs typeface="Arial" panose="020B0604020202020204" pitchFamily="34" charset="0"/>
              </a:rPr>
              <a:t> and product </a:t>
            </a:r>
            <a:r>
              <a:rPr lang="en-US" sz="2000" b="1" dirty="0">
                <a:solidFill>
                  <a:srgbClr val="1663C5"/>
                </a:solidFill>
                <a:latin typeface="Arial" panose="020B0604020202020204" pitchFamily="34" charset="0"/>
                <a:cs typeface="Arial" panose="020B0604020202020204" pitchFamily="34" charset="0"/>
              </a:rPr>
              <a:t>acquisition</a:t>
            </a:r>
            <a:endParaRPr lang="en-US" sz="2000" dirty="0">
              <a:latin typeface="Arial" panose="020B0604020202020204" pitchFamily="34" charset="0"/>
              <a:cs typeface="Arial" panose="020B0604020202020204" pitchFamily="34" charset="0"/>
            </a:endParaRPr>
          </a:p>
        </p:txBody>
      </p:sp>
      <p:pic>
        <p:nvPicPr>
          <p:cNvPr id="54" name="Picture 53" descr="A close up of a logo&#10;&#10;Description generated with high confidence">
            <a:extLst>
              <a:ext uri="{FF2B5EF4-FFF2-40B4-BE49-F238E27FC236}">
                <a16:creationId xmlns:a16="http://schemas.microsoft.com/office/drawing/2014/main" id="{2A3E957C-4E11-402F-B984-58FEAEF8845E}"/>
              </a:ext>
            </a:extLst>
          </p:cNvPr>
          <p:cNvPicPr>
            <a:picLocks noChangeAspect="1"/>
          </p:cNvPicPr>
          <p:nvPr/>
        </p:nvPicPr>
        <p:blipFill rotWithShape="1">
          <a:blip r:embed="rId5">
            <a:extLst>
              <a:ext uri="{28A0092B-C50C-407E-A947-70E740481C1C}">
                <a14:useLocalDpi xmlns:a14="http://schemas.microsoft.com/office/drawing/2010/main" val="0"/>
              </a:ext>
            </a:extLst>
          </a:blip>
          <a:srcRect l="30388" t="92281" r="28883" b="6573"/>
          <a:stretch/>
        </p:blipFill>
        <p:spPr>
          <a:xfrm rot="10800000">
            <a:off x="5574" y="1505010"/>
            <a:ext cx="3797180" cy="83157"/>
          </a:xfrm>
          <a:prstGeom prst="rect">
            <a:avLst/>
          </a:prstGeom>
        </p:spPr>
      </p:pic>
      <p:sp>
        <p:nvSpPr>
          <p:cNvPr id="57" name="TextBox 56">
            <a:extLst>
              <a:ext uri="{FF2B5EF4-FFF2-40B4-BE49-F238E27FC236}">
                <a16:creationId xmlns:a16="http://schemas.microsoft.com/office/drawing/2014/main" id="{0F67E266-921D-4074-BC29-C69CAE389BE9}"/>
              </a:ext>
            </a:extLst>
          </p:cNvPr>
          <p:cNvSpPr txBox="1"/>
          <p:nvPr/>
        </p:nvSpPr>
        <p:spPr>
          <a:xfrm>
            <a:off x="377485" y="387839"/>
            <a:ext cx="3693695" cy="1200329"/>
          </a:xfrm>
          <a:prstGeom prst="rect">
            <a:avLst/>
          </a:prstGeom>
          <a:noFill/>
        </p:spPr>
        <p:txBody>
          <a:bodyPr wrap="square" rtlCol="0">
            <a:spAutoFit/>
          </a:bodyPr>
          <a:lstStyle/>
          <a:p>
            <a:r>
              <a:rPr lang="en-US" sz="3600" dirty="0">
                <a:solidFill>
                  <a:srgbClr val="003E7E"/>
                </a:solidFill>
                <a:latin typeface="Arial Black" panose="020B0A04020102020204" pitchFamily="34" charset="0"/>
              </a:rPr>
              <a:t>Company Overview</a:t>
            </a:r>
          </a:p>
        </p:txBody>
      </p:sp>
      <p:sp>
        <p:nvSpPr>
          <p:cNvPr id="2" name="Rectangle 1">
            <a:extLst>
              <a:ext uri="{FF2B5EF4-FFF2-40B4-BE49-F238E27FC236}">
                <a16:creationId xmlns:a16="http://schemas.microsoft.com/office/drawing/2014/main" id="{D9931E1F-8389-9F29-13D6-C3FFB952C2D3}"/>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4</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3284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0A5960C-4E4B-4555-9499-AD5B9A366CBE}"/>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7493" y="0"/>
            <a:ext cx="12206984" cy="6908689"/>
          </a:xfrm>
          <a:prstGeom prst="rect">
            <a:avLst/>
          </a:prstGeom>
        </p:spPr>
      </p:pic>
      <p:sp>
        <p:nvSpPr>
          <p:cNvPr id="2" name="object 2"/>
          <p:cNvSpPr/>
          <p:nvPr/>
        </p:nvSpPr>
        <p:spPr>
          <a:xfrm>
            <a:off x="7517" y="-47219"/>
            <a:ext cx="12176965" cy="6905219"/>
          </a:xfrm>
          <a:prstGeom prst="rect">
            <a:avLst/>
          </a:prstGeom>
          <a:blipFill dpi="0" rotWithShape="1">
            <a:blip r:embed="rId4" cstate="print">
              <a:alphaModFix amt="35000"/>
            </a:blip>
            <a:srcRec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 name="TextBox 6"/>
          <p:cNvSpPr txBox="1"/>
          <p:nvPr/>
        </p:nvSpPr>
        <p:spPr>
          <a:xfrm>
            <a:off x="487971" y="4322683"/>
            <a:ext cx="12007841" cy="969496"/>
          </a:xfrm>
          <a:prstGeom prst="rect">
            <a:avLst/>
          </a:prstGeom>
          <a:noFill/>
        </p:spPr>
        <p:txBody>
          <a:bodyPr wrap="square" rtlCol="0">
            <a:spAutoFit/>
          </a:bodyPr>
          <a:lstStyle/>
          <a:p>
            <a:pPr defTabSz="1217706">
              <a:spcAft>
                <a:spcPts val="600"/>
              </a:spcAft>
              <a:tabLst>
                <a:tab pos="1678575" algn="l"/>
                <a:tab pos="1756796" algn="l"/>
              </a:tabLst>
              <a:defRPr/>
            </a:pPr>
            <a:r>
              <a:rPr lang="en-US" sz="2600" b="1" kern="0" dirty="0">
                <a:solidFill>
                  <a:srgbClr val="1663C5"/>
                </a:solidFill>
                <a:latin typeface="Arial" panose="020B0604020202020204" pitchFamily="34" charset="0"/>
                <a:cs typeface="Arial" panose="020B0604020202020204" pitchFamily="34" charset="0"/>
              </a:rPr>
              <a:t>Strategy:    </a:t>
            </a:r>
            <a:r>
              <a:rPr lang="en-US" sz="2600" kern="0" dirty="0">
                <a:solidFill>
                  <a:srgbClr val="003E7E"/>
                </a:solidFill>
                <a:latin typeface="Arial" panose="020B0604020202020204" pitchFamily="34" charset="0"/>
                <a:cs typeface="Arial" panose="020B0604020202020204" pitchFamily="34" charset="0"/>
              </a:rPr>
              <a:t>We are building a portfolio of </a:t>
            </a:r>
          </a:p>
          <a:p>
            <a:pPr defTabSz="1217706">
              <a:defRPr/>
            </a:pPr>
            <a:r>
              <a:rPr lang="en-US" sz="2600" kern="0" dirty="0">
                <a:solidFill>
                  <a:srgbClr val="003E7E"/>
                </a:solidFill>
                <a:latin typeface="Arial" panose="020B0604020202020204" pitchFamily="34" charset="0"/>
                <a:cs typeface="Arial" panose="020B0604020202020204" pitchFamily="34" charset="0"/>
              </a:rPr>
              <a:t>                   </a:t>
            </a:r>
            <a:r>
              <a:rPr lang="en-US" sz="2600" i="1" kern="0" dirty="0">
                <a:solidFill>
                  <a:srgbClr val="003E7E"/>
                </a:solidFill>
                <a:latin typeface="Arial" panose="020B0604020202020204" pitchFamily="34" charset="0"/>
                <a:cs typeface="Arial" panose="020B0604020202020204" pitchFamily="34" charset="0"/>
              </a:rPr>
              <a:t>specialized biopharmaceutical brands</a:t>
            </a:r>
          </a:p>
        </p:txBody>
      </p:sp>
      <p:sp>
        <p:nvSpPr>
          <p:cNvPr id="17" name="object 17"/>
          <p:cNvSpPr/>
          <p:nvPr/>
        </p:nvSpPr>
        <p:spPr>
          <a:xfrm>
            <a:off x="8056174" y="3872258"/>
            <a:ext cx="105703" cy="106548"/>
          </a:xfrm>
          <a:custGeom>
            <a:avLst/>
            <a:gdLst/>
            <a:ahLst/>
            <a:cxnLst/>
            <a:rect l="l" t="t" r="r" b="b"/>
            <a:pathLst>
              <a:path w="79375" h="80010">
                <a:moveTo>
                  <a:pt x="78753" y="39704"/>
                </a:moveTo>
                <a:lnTo>
                  <a:pt x="76220" y="25605"/>
                </a:lnTo>
                <a:lnTo>
                  <a:pt x="69233" y="13677"/>
                </a:lnTo>
                <a:lnTo>
                  <a:pt x="58708" y="4836"/>
                </a:lnTo>
                <a:lnTo>
                  <a:pt x="45561" y="0"/>
                </a:lnTo>
                <a:lnTo>
                  <a:pt x="29139" y="1796"/>
                </a:lnTo>
                <a:lnTo>
                  <a:pt x="15850" y="7472"/>
                </a:lnTo>
                <a:lnTo>
                  <a:pt x="6026" y="16306"/>
                </a:lnTo>
                <a:lnTo>
                  <a:pt x="0" y="27575"/>
                </a:lnTo>
                <a:lnTo>
                  <a:pt x="945" y="45284"/>
                </a:lnTo>
                <a:lnTo>
                  <a:pt x="5515" y="59436"/>
                </a:lnTo>
                <a:lnTo>
                  <a:pt x="13077" y="69962"/>
                </a:lnTo>
                <a:lnTo>
                  <a:pt x="22998" y="76794"/>
                </a:lnTo>
                <a:lnTo>
                  <a:pt x="34645" y="79863"/>
                </a:lnTo>
                <a:lnTo>
                  <a:pt x="50042" y="77649"/>
                </a:lnTo>
                <a:lnTo>
                  <a:pt x="62708" y="71316"/>
                </a:lnTo>
                <a:lnTo>
                  <a:pt x="72066" y="61668"/>
                </a:lnTo>
                <a:lnTo>
                  <a:pt x="77540" y="49506"/>
                </a:lnTo>
                <a:lnTo>
                  <a:pt x="78753" y="39704"/>
                </a:lnTo>
                <a:close/>
              </a:path>
            </a:pathLst>
          </a:custGeom>
          <a:ln w="12700">
            <a:solidFill>
              <a:srgbClr val="FFFFFF"/>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31" name="object 6"/>
          <p:cNvSpPr/>
          <p:nvPr/>
        </p:nvSpPr>
        <p:spPr>
          <a:xfrm>
            <a:off x="2346157" y="3625257"/>
            <a:ext cx="6801799" cy="45719"/>
          </a:xfrm>
          <a:custGeom>
            <a:avLst/>
            <a:gdLst/>
            <a:ahLst/>
            <a:cxnLst/>
            <a:rect l="l" t="t" r="r" b="b"/>
            <a:pathLst>
              <a:path w="8467090" h="262889">
                <a:moveTo>
                  <a:pt x="0" y="262470"/>
                </a:moveTo>
                <a:lnTo>
                  <a:pt x="8466670" y="262470"/>
                </a:lnTo>
                <a:lnTo>
                  <a:pt x="8466670" y="0"/>
                </a:lnTo>
                <a:lnTo>
                  <a:pt x="0" y="0"/>
                </a:lnTo>
                <a:lnTo>
                  <a:pt x="0" y="262470"/>
                </a:lnTo>
                <a:close/>
              </a:path>
            </a:pathLst>
          </a:custGeom>
          <a:gradFill>
            <a:gsLst>
              <a:gs pos="0">
                <a:schemeClr val="tx2">
                  <a:lumMod val="40000"/>
                  <a:lumOff val="60000"/>
                </a:schemeClr>
              </a:gs>
              <a:gs pos="50000">
                <a:schemeClr val="tx2">
                  <a:lumMod val="75000"/>
                </a:schemeClr>
              </a:gs>
              <a:gs pos="100000">
                <a:schemeClr val="tx2">
                  <a:lumMod val="40000"/>
                  <a:lumOff val="60000"/>
                </a:schemeClr>
              </a:gs>
            </a:gsLst>
            <a:lin ang="2700000" scaled="1"/>
          </a:gradFill>
        </p:spPr>
        <p:txBody>
          <a:bodyPr wrap="square" lIns="0" tIns="0" rIns="0" bIns="0" rtlCol="0"/>
          <a:lstStyle/>
          <a:p>
            <a:pPr defTabSz="1217706">
              <a:defRPr/>
            </a:pPr>
            <a:endParaRPr sz="2397" kern="0" dirty="0">
              <a:solidFill>
                <a:sysClr val="windowText" lastClr="000000"/>
              </a:solidFill>
              <a:latin typeface="Calibri"/>
            </a:endParaRPr>
          </a:p>
        </p:txBody>
      </p:sp>
      <p:sp>
        <p:nvSpPr>
          <p:cNvPr id="133" name="TextBox 132"/>
          <p:cNvSpPr txBox="1"/>
          <p:nvPr/>
        </p:nvSpPr>
        <p:spPr>
          <a:xfrm>
            <a:off x="487971" y="2281287"/>
            <a:ext cx="11748644" cy="969496"/>
          </a:xfrm>
          <a:prstGeom prst="rect">
            <a:avLst/>
          </a:prstGeom>
          <a:noFill/>
        </p:spPr>
        <p:txBody>
          <a:bodyPr wrap="square" rtlCol="0">
            <a:spAutoFit/>
          </a:bodyPr>
          <a:lstStyle/>
          <a:p>
            <a:pPr defTabSz="1217706">
              <a:spcAft>
                <a:spcPts val="600"/>
              </a:spcAft>
              <a:defRPr/>
            </a:pPr>
            <a:r>
              <a:rPr lang="en-US" sz="2600" b="1" kern="0" dirty="0">
                <a:solidFill>
                  <a:srgbClr val="1663C5"/>
                </a:solidFill>
                <a:latin typeface="Arial" panose="020B0604020202020204" pitchFamily="34" charset="0"/>
                <a:cs typeface="Arial" panose="020B0604020202020204" pitchFamily="34" charset="0"/>
              </a:rPr>
              <a:t>Mission:     </a:t>
            </a:r>
            <a:r>
              <a:rPr lang="en-US" sz="2600" kern="0" dirty="0">
                <a:solidFill>
                  <a:srgbClr val="003E7E"/>
                </a:solidFill>
                <a:latin typeface="Arial" panose="020B0604020202020204" pitchFamily="34" charset="0"/>
                <a:cs typeface="Arial" panose="020B0604020202020204" pitchFamily="34" charset="0"/>
              </a:rPr>
              <a:t>Working together to provide unique products </a:t>
            </a:r>
          </a:p>
          <a:p>
            <a:pPr defTabSz="1217706">
              <a:spcAft>
                <a:spcPts val="600"/>
              </a:spcAft>
              <a:defRPr/>
            </a:pPr>
            <a:r>
              <a:rPr lang="en-US" sz="2600" kern="0" dirty="0">
                <a:solidFill>
                  <a:srgbClr val="003E7E"/>
                </a:solidFill>
                <a:latin typeface="Arial" panose="020B0604020202020204" pitchFamily="34" charset="0"/>
                <a:cs typeface="Arial" panose="020B0604020202020204" pitchFamily="34" charset="0"/>
              </a:rPr>
              <a:t>	       that improve the quality of patient care</a:t>
            </a:r>
            <a:endParaRPr lang="en-US" sz="2397" kern="0" dirty="0">
              <a:solidFill>
                <a:srgbClr val="003E7E"/>
              </a:solidFill>
              <a:latin typeface="Arial" panose="020B0604020202020204" pitchFamily="34" charset="0"/>
              <a:cs typeface="Arial" panose="020B0604020202020204" pitchFamily="34" charset="0"/>
            </a:endParaRPr>
          </a:p>
        </p:txBody>
      </p:sp>
      <p:pic>
        <p:nvPicPr>
          <p:cNvPr id="28" name="Picture 27" descr="A close up of a logo&#10;&#10;Description generated with high confidence">
            <a:extLst>
              <a:ext uri="{FF2B5EF4-FFF2-40B4-BE49-F238E27FC236}">
                <a16:creationId xmlns:a16="http://schemas.microsoft.com/office/drawing/2014/main" id="{B418286C-2DD8-4B8D-BB0B-67B9EF35D6A1}"/>
              </a:ext>
            </a:extLst>
          </p:cNvPr>
          <p:cNvPicPr>
            <a:picLocks noChangeAspect="1"/>
          </p:cNvPicPr>
          <p:nvPr/>
        </p:nvPicPr>
        <p:blipFill rotWithShape="1">
          <a:blip r:embed="rId5">
            <a:extLst>
              <a:ext uri="{28A0092B-C50C-407E-A947-70E740481C1C}">
                <a14:useLocalDpi xmlns:a14="http://schemas.microsoft.com/office/drawing/2010/main" val="0"/>
              </a:ext>
            </a:extLst>
          </a:blip>
          <a:srcRect t="49916" b="6357"/>
          <a:stretch/>
        </p:blipFill>
        <p:spPr>
          <a:xfrm rot="10800000">
            <a:off x="7518" y="-20833"/>
            <a:ext cx="12176965" cy="411774"/>
          </a:xfrm>
          <a:prstGeom prst="rect">
            <a:avLst/>
          </a:prstGeom>
        </p:spPr>
      </p:pic>
      <p:pic>
        <p:nvPicPr>
          <p:cNvPr id="29" name="Picture 28" descr="A close up of a logo&#10;&#10;Description generated with high confidence">
            <a:extLst>
              <a:ext uri="{FF2B5EF4-FFF2-40B4-BE49-F238E27FC236}">
                <a16:creationId xmlns:a16="http://schemas.microsoft.com/office/drawing/2014/main" id="{4FE86242-D01C-46D4-B6B9-A0C0424251AB}"/>
              </a:ext>
            </a:extLst>
          </p:cNvPr>
          <p:cNvPicPr>
            <a:picLocks noChangeAspect="1"/>
          </p:cNvPicPr>
          <p:nvPr/>
        </p:nvPicPr>
        <p:blipFill rotWithShape="1">
          <a:blip r:embed="rId5">
            <a:extLst>
              <a:ext uri="{28A0092B-C50C-407E-A947-70E740481C1C}">
                <a14:useLocalDpi xmlns:a14="http://schemas.microsoft.com/office/drawing/2010/main" val="0"/>
              </a:ext>
            </a:extLst>
          </a:blip>
          <a:srcRect t="43958"/>
          <a:stretch/>
        </p:blipFill>
        <p:spPr>
          <a:xfrm>
            <a:off x="0" y="6270463"/>
            <a:ext cx="12176965" cy="705223"/>
          </a:xfrm>
          <a:prstGeom prst="rect">
            <a:avLst/>
          </a:prstGeom>
        </p:spPr>
      </p:pic>
      <p:grpSp>
        <p:nvGrpSpPr>
          <p:cNvPr id="30" name="Group 29">
            <a:extLst>
              <a:ext uri="{FF2B5EF4-FFF2-40B4-BE49-F238E27FC236}">
                <a16:creationId xmlns:a16="http://schemas.microsoft.com/office/drawing/2014/main" id="{293F5E53-9C94-473F-922B-EA6E884B6A0E}"/>
              </a:ext>
            </a:extLst>
          </p:cNvPr>
          <p:cNvGrpSpPr/>
          <p:nvPr/>
        </p:nvGrpSpPr>
        <p:grpSpPr>
          <a:xfrm>
            <a:off x="11740480" y="6460491"/>
            <a:ext cx="330757" cy="397509"/>
            <a:chOff x="8645461" y="4730076"/>
            <a:chExt cx="333686" cy="376932"/>
          </a:xfrm>
        </p:grpSpPr>
        <p:sp>
          <p:nvSpPr>
            <p:cNvPr id="32" name="object 18">
              <a:extLst>
                <a:ext uri="{FF2B5EF4-FFF2-40B4-BE49-F238E27FC236}">
                  <a16:creationId xmlns:a16="http://schemas.microsoft.com/office/drawing/2014/main" id="{9F088429-BDD9-4926-B3AD-86D2BF071B9A}"/>
                </a:ext>
              </a:extLst>
            </p:cNvPr>
            <p:cNvSpPr/>
            <p:nvPr/>
          </p:nvSpPr>
          <p:spPr>
            <a:xfrm>
              <a:off x="8645461" y="4898910"/>
              <a:ext cx="166687" cy="113398"/>
            </a:xfrm>
            <a:prstGeom prst="rect">
              <a:avLst/>
            </a:prstGeom>
            <a:blipFill>
              <a:blip r:embed="rId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33" name="object 19">
              <a:extLst>
                <a:ext uri="{FF2B5EF4-FFF2-40B4-BE49-F238E27FC236}">
                  <a16:creationId xmlns:a16="http://schemas.microsoft.com/office/drawing/2014/main" id="{60EE6C5C-365E-4CD0-9BC9-967B05BE8894}"/>
                </a:ext>
              </a:extLst>
            </p:cNvPr>
            <p:cNvSpPr/>
            <p:nvPr/>
          </p:nvSpPr>
          <p:spPr>
            <a:xfrm>
              <a:off x="8647302" y="4909279"/>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34" name="object 20">
              <a:extLst>
                <a:ext uri="{FF2B5EF4-FFF2-40B4-BE49-F238E27FC236}">
                  <a16:creationId xmlns:a16="http://schemas.microsoft.com/office/drawing/2014/main" id="{8D8EF05B-643B-407C-88DF-F99A3E66E69D}"/>
                </a:ext>
              </a:extLst>
            </p:cNvPr>
            <p:cNvSpPr/>
            <p:nvPr/>
          </p:nvSpPr>
          <p:spPr>
            <a:xfrm>
              <a:off x="8812148" y="4823371"/>
              <a:ext cx="166725" cy="113411"/>
            </a:xfrm>
            <a:prstGeom prst="rect">
              <a:avLst/>
            </a:prstGeom>
            <a:blipFill>
              <a:blip r:embed="rId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35" name="object 21">
              <a:extLst>
                <a:ext uri="{FF2B5EF4-FFF2-40B4-BE49-F238E27FC236}">
                  <a16:creationId xmlns:a16="http://schemas.microsoft.com/office/drawing/2014/main" id="{6207EEBE-D6B1-4A01-9575-1E5CD71B50A8}"/>
                </a:ext>
              </a:extLst>
            </p:cNvPr>
            <p:cNvSpPr/>
            <p:nvPr/>
          </p:nvSpPr>
          <p:spPr>
            <a:xfrm>
              <a:off x="8812147" y="4823369"/>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36" name="object 22">
              <a:extLst>
                <a:ext uri="{FF2B5EF4-FFF2-40B4-BE49-F238E27FC236}">
                  <a16:creationId xmlns:a16="http://schemas.microsoft.com/office/drawing/2014/main" id="{CDD8A044-5301-430C-8225-F8DA9FCEA55E}"/>
                </a:ext>
              </a:extLst>
            </p:cNvPr>
            <p:cNvSpPr/>
            <p:nvPr/>
          </p:nvSpPr>
          <p:spPr>
            <a:xfrm>
              <a:off x="8645461" y="4730076"/>
              <a:ext cx="166687" cy="147167"/>
            </a:xfrm>
            <a:prstGeom prst="rect">
              <a:avLst/>
            </a:prstGeom>
            <a:blipFill>
              <a:blip r:embed="rId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37" name="object 23">
              <a:extLst>
                <a:ext uri="{FF2B5EF4-FFF2-40B4-BE49-F238E27FC236}">
                  <a16:creationId xmlns:a16="http://schemas.microsoft.com/office/drawing/2014/main" id="{2CBF78E9-C5D0-425E-BD1E-4BF7A06AC0FF}"/>
                </a:ext>
              </a:extLst>
            </p:cNvPr>
            <p:cNvSpPr/>
            <p:nvPr/>
          </p:nvSpPr>
          <p:spPr>
            <a:xfrm>
              <a:off x="8646407" y="4730086"/>
              <a:ext cx="165735" cy="141605"/>
            </a:xfrm>
            <a:custGeom>
              <a:avLst/>
              <a:gdLst/>
              <a:ahLst/>
              <a:cxnLst/>
              <a:rect l="l" t="t" r="r" b="b"/>
              <a:pathLst>
                <a:path w="165734" h="141604">
                  <a:moveTo>
                    <a:pt x="151919" y="26276"/>
                  </a:moveTo>
                  <a:lnTo>
                    <a:pt x="139313" y="32997"/>
                  </a:lnTo>
                  <a:lnTo>
                    <a:pt x="126877" y="36820"/>
                  </a:lnTo>
                  <a:lnTo>
                    <a:pt x="115802" y="39387"/>
                  </a:lnTo>
                  <a:lnTo>
                    <a:pt x="100799" y="43561"/>
                  </a:lnTo>
                  <a:lnTo>
                    <a:pt x="60493" y="61640"/>
                  </a:lnTo>
                  <a:lnTo>
                    <a:pt x="28735" y="86909"/>
                  </a:lnTo>
                  <a:lnTo>
                    <a:pt x="2996" y="129243"/>
                  </a:lnTo>
                  <a:lnTo>
                    <a:pt x="0" y="141007"/>
                  </a:lnTo>
                  <a:lnTo>
                    <a:pt x="3461" y="134697"/>
                  </a:lnTo>
                  <a:lnTo>
                    <a:pt x="8720" y="128765"/>
                  </a:lnTo>
                  <a:lnTo>
                    <a:pt x="45613" y="109155"/>
                  </a:lnTo>
                  <a:lnTo>
                    <a:pt x="86983" y="99260"/>
                  </a:lnTo>
                  <a:lnTo>
                    <a:pt x="136934" y="94015"/>
                  </a:lnTo>
                  <a:lnTo>
                    <a:pt x="155000" y="93381"/>
                  </a:lnTo>
                  <a:lnTo>
                    <a:pt x="165736" y="47713"/>
                  </a:lnTo>
                  <a:lnTo>
                    <a:pt x="165736" y="33769"/>
                  </a:lnTo>
                  <a:lnTo>
                    <a:pt x="165736" y="0"/>
                  </a:lnTo>
                  <a:lnTo>
                    <a:pt x="163414" y="15029"/>
                  </a:lnTo>
                  <a:lnTo>
                    <a:pt x="156456" y="23005"/>
                  </a:lnTo>
                  <a:lnTo>
                    <a:pt x="151919" y="26276"/>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38" name="object 24">
              <a:extLst>
                <a:ext uri="{FF2B5EF4-FFF2-40B4-BE49-F238E27FC236}">
                  <a16:creationId xmlns:a16="http://schemas.microsoft.com/office/drawing/2014/main" id="{250CD217-5BA4-40C5-A4D6-7D9D4CF1FC3E}"/>
                </a:ext>
              </a:extLst>
            </p:cNvPr>
            <p:cNvSpPr/>
            <p:nvPr/>
          </p:nvSpPr>
          <p:spPr>
            <a:xfrm>
              <a:off x="8812148" y="4959692"/>
              <a:ext cx="166725" cy="147167"/>
            </a:xfrm>
            <a:prstGeom prst="rect">
              <a:avLst/>
            </a:prstGeom>
            <a:blipFill>
              <a:blip r:embed="rId9"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39" name="object 25">
              <a:extLst>
                <a:ext uri="{FF2B5EF4-FFF2-40B4-BE49-F238E27FC236}">
                  <a16:creationId xmlns:a16="http://schemas.microsoft.com/office/drawing/2014/main" id="{E1A719E5-0512-4715-BB41-54545CD357EB}"/>
                </a:ext>
              </a:extLst>
            </p:cNvPr>
            <p:cNvSpPr/>
            <p:nvPr/>
          </p:nvSpPr>
          <p:spPr>
            <a:xfrm>
              <a:off x="8812142" y="4959688"/>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7706">
                <a:defRPr/>
              </a:pPr>
              <a:endParaRPr sz="2397" kern="0" dirty="0">
                <a:solidFill>
                  <a:sysClr val="windowText" lastClr="000000"/>
                </a:solidFill>
                <a:latin typeface="Calibri"/>
              </a:endParaRPr>
            </a:p>
          </p:txBody>
        </p:sp>
      </p:grpSp>
      <p:sp>
        <p:nvSpPr>
          <p:cNvPr id="5" name="Title 4">
            <a:extLst>
              <a:ext uri="{FF2B5EF4-FFF2-40B4-BE49-F238E27FC236}">
                <a16:creationId xmlns:a16="http://schemas.microsoft.com/office/drawing/2014/main" id="{50FA1F4C-D5B7-4E7D-A50D-675BC599A1D4}"/>
              </a:ext>
            </a:extLst>
          </p:cNvPr>
          <p:cNvSpPr>
            <a:spLocks noGrp="1"/>
          </p:cNvSpPr>
          <p:nvPr>
            <p:ph type="title"/>
          </p:nvPr>
        </p:nvSpPr>
        <p:spPr/>
        <p:txBody>
          <a:bodyPr/>
          <a:lstStyle/>
          <a:p>
            <a:endParaRPr lang="en-US" dirty="0"/>
          </a:p>
        </p:txBody>
      </p:sp>
      <p:sp>
        <p:nvSpPr>
          <p:cNvPr id="40" name="TextBox 39">
            <a:extLst>
              <a:ext uri="{FF2B5EF4-FFF2-40B4-BE49-F238E27FC236}">
                <a16:creationId xmlns:a16="http://schemas.microsoft.com/office/drawing/2014/main" id="{FCCA40C5-DEF3-4B50-A311-668A58BE684D}"/>
              </a:ext>
            </a:extLst>
          </p:cNvPr>
          <p:cNvSpPr txBox="1"/>
          <p:nvPr/>
        </p:nvSpPr>
        <p:spPr>
          <a:xfrm>
            <a:off x="377485" y="593319"/>
            <a:ext cx="4959940" cy="646331"/>
          </a:xfrm>
          <a:prstGeom prst="rect">
            <a:avLst/>
          </a:prstGeom>
          <a:noFill/>
        </p:spPr>
        <p:txBody>
          <a:bodyPr wrap="square" rtlCol="0">
            <a:spAutoFit/>
          </a:bodyPr>
          <a:lstStyle/>
          <a:p>
            <a:r>
              <a:rPr lang="en-US" sz="3600" dirty="0">
                <a:solidFill>
                  <a:srgbClr val="003E7E"/>
                </a:solidFill>
                <a:latin typeface="Arial Black" panose="020B0A04020102020204" pitchFamily="34" charset="0"/>
              </a:rPr>
              <a:t>Mission &amp; Strategy</a:t>
            </a:r>
          </a:p>
        </p:txBody>
      </p:sp>
      <p:pic>
        <p:nvPicPr>
          <p:cNvPr id="3" name="Picture 2" descr="A close up of a logo&#10;&#10;Description generated with high confidence">
            <a:extLst>
              <a:ext uri="{FF2B5EF4-FFF2-40B4-BE49-F238E27FC236}">
                <a16:creationId xmlns:a16="http://schemas.microsoft.com/office/drawing/2014/main" id="{F7858F77-6323-7729-34F8-C4D18B84F1B5}"/>
              </a:ext>
            </a:extLst>
          </p:cNvPr>
          <p:cNvPicPr>
            <a:picLocks noChangeAspect="1"/>
          </p:cNvPicPr>
          <p:nvPr/>
        </p:nvPicPr>
        <p:blipFill rotWithShape="1">
          <a:blip r:embed="rId5">
            <a:extLst>
              <a:ext uri="{28A0092B-C50C-407E-A947-70E740481C1C}">
                <a14:useLocalDpi xmlns:a14="http://schemas.microsoft.com/office/drawing/2010/main" val="0"/>
              </a:ext>
            </a:extLst>
          </a:blip>
          <a:srcRect l="30388" t="92281" r="28883" b="6573"/>
          <a:stretch/>
        </p:blipFill>
        <p:spPr>
          <a:xfrm rot="10800000">
            <a:off x="-7493" y="1376381"/>
            <a:ext cx="5556139" cy="101011"/>
          </a:xfrm>
          <a:prstGeom prst="rect">
            <a:avLst/>
          </a:prstGeom>
        </p:spPr>
      </p:pic>
      <p:sp>
        <p:nvSpPr>
          <p:cNvPr id="4" name="Rectangle 3">
            <a:extLst>
              <a:ext uri="{FF2B5EF4-FFF2-40B4-BE49-F238E27FC236}">
                <a16:creationId xmlns:a16="http://schemas.microsoft.com/office/drawing/2014/main" id="{BD6909B5-954A-1696-9307-F3F5C0F98FBF}"/>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5</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8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152">
            <a:extLst>
              <a:ext uri="{FF2B5EF4-FFF2-40B4-BE49-F238E27FC236}">
                <a16:creationId xmlns:a16="http://schemas.microsoft.com/office/drawing/2014/main" id="{A8A38915-658B-44ED-A7B9-29D7BFFACCA3}"/>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13775" y="50689"/>
            <a:ext cx="12196632" cy="6858000"/>
          </a:xfrm>
          <a:prstGeom prst="rect">
            <a:avLst/>
          </a:prstGeom>
        </p:spPr>
      </p:pic>
      <p:sp>
        <p:nvSpPr>
          <p:cNvPr id="2" name="object 2"/>
          <p:cNvSpPr/>
          <p:nvPr/>
        </p:nvSpPr>
        <p:spPr>
          <a:xfrm>
            <a:off x="-13776" y="-22981"/>
            <a:ext cx="12205775" cy="6858000"/>
          </a:xfrm>
          <a:prstGeom prst="rect">
            <a:avLst/>
          </a:prstGeom>
          <a:blipFill dpi="0" rotWithShape="1">
            <a:blip r:embed="rId4" cstate="print">
              <a:alphaModFix amt="35000"/>
            </a:blip>
            <a:srcRec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4" name="object 4"/>
          <p:cNvSpPr txBox="1">
            <a:spLocks noGrp="1"/>
          </p:cNvSpPr>
          <p:nvPr>
            <p:ph type="title"/>
          </p:nvPr>
        </p:nvSpPr>
        <p:spPr>
          <a:xfrm>
            <a:off x="203897" y="338460"/>
            <a:ext cx="5258017" cy="573875"/>
          </a:xfrm>
          <a:prstGeom prst="rect">
            <a:avLst/>
          </a:prstGeom>
        </p:spPr>
        <p:txBody>
          <a:bodyPr vert="horz" wrap="square" lIns="0" tIns="0" rIns="0" bIns="0" rtlCol="0">
            <a:spAutoFit/>
          </a:bodyPr>
          <a:lstStyle/>
          <a:p>
            <a:pPr marL="16913" marR="6765"/>
            <a:r>
              <a:rPr lang="en-US" sz="3600" spc="-7" dirty="0">
                <a:solidFill>
                  <a:srgbClr val="003E7E"/>
                </a:solidFill>
                <a:latin typeface="Arial Black" panose="020B0A04020102020204" pitchFamily="34" charset="0"/>
              </a:rPr>
              <a:t>Product Portfolio</a:t>
            </a:r>
            <a:endParaRPr sz="3600" spc="-7" dirty="0">
              <a:solidFill>
                <a:srgbClr val="003E7E"/>
              </a:solidFill>
              <a:latin typeface="Arial Black" panose="020B0A04020102020204" pitchFamily="34" charset="0"/>
            </a:endParaRPr>
          </a:p>
        </p:txBody>
      </p:sp>
      <p:sp>
        <p:nvSpPr>
          <p:cNvPr id="7" name="TextBox 6"/>
          <p:cNvSpPr txBox="1"/>
          <p:nvPr/>
        </p:nvSpPr>
        <p:spPr>
          <a:xfrm>
            <a:off x="203897" y="1579170"/>
            <a:ext cx="2051031" cy="2715743"/>
          </a:xfrm>
          <a:prstGeom prst="rect">
            <a:avLst/>
          </a:prstGeom>
          <a:noFill/>
        </p:spPr>
        <p:txBody>
          <a:bodyPr wrap="square" rtlCol="0">
            <a:spAutoFit/>
          </a:bodyPr>
          <a:lstStyle/>
          <a:p>
            <a:pPr defTabSz="1217706">
              <a:defRPr/>
            </a:pPr>
            <a:r>
              <a:rPr lang="en-US" sz="2131" b="1" kern="0" dirty="0">
                <a:solidFill>
                  <a:srgbClr val="1764C5"/>
                </a:solidFill>
                <a:latin typeface="Arial" panose="020B0604020202020204" pitchFamily="34" charset="0"/>
                <a:cs typeface="Arial" panose="020B0604020202020204" pitchFamily="34" charset="0"/>
              </a:rPr>
              <a:t>Product </a:t>
            </a:r>
          </a:p>
          <a:p>
            <a:pPr defTabSz="1217706">
              <a:defRPr/>
            </a:pPr>
            <a:r>
              <a:rPr lang="en-US" sz="2131" b="1" kern="0" dirty="0">
                <a:solidFill>
                  <a:srgbClr val="1764C5"/>
                </a:solidFill>
                <a:latin typeface="Arial" panose="020B0604020202020204" pitchFamily="34" charset="0"/>
                <a:cs typeface="Arial" panose="020B0604020202020204" pitchFamily="34" charset="0"/>
              </a:rPr>
              <a:t>Development:</a:t>
            </a:r>
            <a:endParaRPr lang="en-US" sz="2663" b="1" kern="0" dirty="0">
              <a:solidFill>
                <a:prstClr val="white"/>
              </a:solidFill>
              <a:latin typeface="Arial" panose="020B0604020202020204" pitchFamily="34" charset="0"/>
              <a:cs typeface="Arial" panose="020B0604020202020204" pitchFamily="34" charset="0"/>
            </a:endParaRPr>
          </a:p>
          <a:p>
            <a:pPr defTabSz="1217706">
              <a:spcBef>
                <a:spcPts val="1598"/>
              </a:spcBef>
              <a:defRPr/>
            </a:pPr>
            <a:endParaRPr lang="en-US" sz="2131" b="1" kern="0" dirty="0">
              <a:solidFill>
                <a:srgbClr val="1764C5"/>
              </a:solidFill>
              <a:latin typeface="Arial" panose="020B0604020202020204" pitchFamily="34" charset="0"/>
              <a:cs typeface="Arial" panose="020B0604020202020204" pitchFamily="34" charset="0"/>
            </a:endParaRPr>
          </a:p>
          <a:p>
            <a:pPr defTabSz="1217706">
              <a:defRPr/>
            </a:pPr>
            <a:r>
              <a:rPr lang="en-US" sz="2131" b="1" kern="0" dirty="0">
                <a:solidFill>
                  <a:srgbClr val="1764C5"/>
                </a:solidFill>
                <a:latin typeface="Arial" panose="020B0604020202020204" pitchFamily="34" charset="0"/>
                <a:cs typeface="Arial" panose="020B0604020202020204" pitchFamily="34" charset="0"/>
              </a:rPr>
              <a:t>Product </a:t>
            </a:r>
          </a:p>
          <a:p>
            <a:pPr defTabSz="1217706">
              <a:defRPr/>
            </a:pPr>
            <a:r>
              <a:rPr lang="en-US" sz="2131" b="1" kern="0" dirty="0">
                <a:solidFill>
                  <a:srgbClr val="1764C5"/>
                </a:solidFill>
                <a:latin typeface="Arial" panose="020B0604020202020204" pitchFamily="34" charset="0"/>
                <a:cs typeface="Arial" panose="020B0604020202020204" pitchFamily="34" charset="0"/>
              </a:rPr>
              <a:t>Acquisition:</a:t>
            </a:r>
            <a:r>
              <a:rPr lang="en-US" sz="2663" kern="0" dirty="0">
                <a:solidFill>
                  <a:prstClr val="white"/>
                </a:solidFill>
                <a:latin typeface="Arial" panose="020B0604020202020204" pitchFamily="34" charset="0"/>
                <a:cs typeface="Arial" panose="020B0604020202020204" pitchFamily="34" charset="0"/>
              </a:rPr>
              <a:t>	</a:t>
            </a:r>
          </a:p>
          <a:p>
            <a:pPr defTabSz="1217706">
              <a:defRPr/>
            </a:pPr>
            <a:r>
              <a:rPr lang="en-US" sz="2397" kern="0" dirty="0">
                <a:solidFill>
                  <a:sysClr val="windowText" lastClr="000000"/>
                </a:solidFill>
                <a:latin typeface="Arial" panose="020B0604020202020204" pitchFamily="34" charset="0"/>
                <a:cs typeface="Arial" panose="020B0604020202020204" pitchFamily="34" charset="0"/>
              </a:rPr>
              <a:t>	</a:t>
            </a:r>
          </a:p>
        </p:txBody>
      </p:sp>
      <p:pic>
        <p:nvPicPr>
          <p:cNvPr id="136" name="Picture 135" descr="A close up of a logo&#10;&#10;Description generated with high confidence">
            <a:extLst>
              <a:ext uri="{FF2B5EF4-FFF2-40B4-BE49-F238E27FC236}">
                <a16:creationId xmlns:a16="http://schemas.microsoft.com/office/drawing/2014/main" id="{8C6EB56F-022C-4964-9203-29B10375EE85}"/>
              </a:ext>
            </a:extLst>
          </p:cNvPr>
          <p:cNvPicPr>
            <a:picLocks noChangeAspect="1"/>
          </p:cNvPicPr>
          <p:nvPr/>
        </p:nvPicPr>
        <p:blipFill rotWithShape="1">
          <a:blip r:embed="rId5">
            <a:extLst>
              <a:ext uri="{28A0092B-C50C-407E-A947-70E740481C1C}">
                <a14:useLocalDpi xmlns:a14="http://schemas.microsoft.com/office/drawing/2010/main" val="0"/>
              </a:ext>
            </a:extLst>
          </a:blip>
          <a:srcRect t="47495"/>
          <a:stretch/>
        </p:blipFill>
        <p:spPr>
          <a:xfrm rot="10800000">
            <a:off x="-7491" y="-78279"/>
            <a:ext cx="12203730" cy="494447"/>
          </a:xfrm>
          <a:prstGeom prst="rect">
            <a:avLst/>
          </a:prstGeom>
        </p:spPr>
      </p:pic>
      <p:pic>
        <p:nvPicPr>
          <p:cNvPr id="149" name="Picture 148" descr="A close up of a logo&#10;&#10;Description generated with high confidence">
            <a:extLst>
              <a:ext uri="{FF2B5EF4-FFF2-40B4-BE49-F238E27FC236}">
                <a16:creationId xmlns:a16="http://schemas.microsoft.com/office/drawing/2014/main" id="{7000550B-D567-47A9-9F48-8B0513B1FD69}"/>
              </a:ext>
            </a:extLst>
          </p:cNvPr>
          <p:cNvPicPr>
            <a:picLocks noChangeAspect="1"/>
          </p:cNvPicPr>
          <p:nvPr/>
        </p:nvPicPr>
        <p:blipFill rotWithShape="1">
          <a:blip r:embed="rId5">
            <a:extLst>
              <a:ext uri="{28A0092B-C50C-407E-A947-70E740481C1C}">
                <a14:useLocalDpi xmlns:a14="http://schemas.microsoft.com/office/drawing/2010/main" val="0"/>
              </a:ext>
            </a:extLst>
          </a:blip>
          <a:srcRect l="30388" t="92281" r="35543" b="6378"/>
          <a:stretch/>
        </p:blipFill>
        <p:spPr>
          <a:xfrm rot="10800000">
            <a:off x="-13716" y="961464"/>
            <a:ext cx="5116202" cy="123418"/>
          </a:xfrm>
          <a:prstGeom prst="rect">
            <a:avLst/>
          </a:prstGeom>
        </p:spPr>
      </p:pic>
      <p:sp>
        <p:nvSpPr>
          <p:cNvPr id="33" name="object 16"/>
          <p:cNvSpPr/>
          <p:nvPr/>
        </p:nvSpPr>
        <p:spPr>
          <a:xfrm>
            <a:off x="2604388" y="1767372"/>
            <a:ext cx="3148562" cy="456568"/>
          </a:xfrm>
          <a:prstGeom prst="rect">
            <a:avLst/>
          </a:prstGeom>
          <a:blipFill>
            <a:blip r:embed="rId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grpSp>
        <p:nvGrpSpPr>
          <p:cNvPr id="34" name="Group 33"/>
          <p:cNvGrpSpPr/>
          <p:nvPr/>
        </p:nvGrpSpPr>
        <p:grpSpPr>
          <a:xfrm>
            <a:off x="2581078" y="3031309"/>
            <a:ext cx="3195182" cy="383939"/>
            <a:chOff x="213346" y="288925"/>
            <a:chExt cx="3541598" cy="515129"/>
          </a:xfrm>
        </p:grpSpPr>
        <p:sp>
          <p:nvSpPr>
            <p:cNvPr id="35" name="object 14"/>
            <p:cNvSpPr/>
            <p:nvPr/>
          </p:nvSpPr>
          <p:spPr>
            <a:xfrm>
              <a:off x="1253337" y="288925"/>
              <a:ext cx="270512" cy="377198"/>
            </a:xfrm>
            <a:custGeom>
              <a:avLst/>
              <a:gdLst/>
              <a:ahLst/>
              <a:cxnLst/>
              <a:rect l="l" t="t" r="r" b="b"/>
              <a:pathLst>
                <a:path w="270509" h="377190">
                  <a:moveTo>
                    <a:pt x="51384" y="0"/>
                  </a:moveTo>
                  <a:lnTo>
                    <a:pt x="0" y="0"/>
                  </a:lnTo>
                  <a:lnTo>
                    <a:pt x="0" y="377012"/>
                  </a:lnTo>
                  <a:lnTo>
                    <a:pt x="51384" y="377012"/>
                  </a:lnTo>
                  <a:lnTo>
                    <a:pt x="51384" y="190461"/>
                  </a:lnTo>
                  <a:lnTo>
                    <a:pt x="112113" y="190461"/>
                  </a:lnTo>
                  <a:lnTo>
                    <a:pt x="105003" y="182079"/>
                  </a:lnTo>
                  <a:lnTo>
                    <a:pt x="108912" y="177609"/>
                  </a:lnTo>
                  <a:lnTo>
                    <a:pt x="51384" y="177609"/>
                  </a:lnTo>
                  <a:lnTo>
                    <a:pt x="51384" y="0"/>
                  </a:lnTo>
                  <a:close/>
                </a:path>
                <a:path w="270509" h="377190">
                  <a:moveTo>
                    <a:pt x="112113" y="190461"/>
                  </a:moveTo>
                  <a:lnTo>
                    <a:pt x="51384" y="190461"/>
                  </a:lnTo>
                  <a:lnTo>
                    <a:pt x="200520" y="377012"/>
                  </a:lnTo>
                  <a:lnTo>
                    <a:pt x="270344" y="377012"/>
                  </a:lnTo>
                  <a:lnTo>
                    <a:pt x="112113" y="190461"/>
                  </a:lnTo>
                  <a:close/>
                </a:path>
                <a:path w="270509" h="377190">
                  <a:moveTo>
                    <a:pt x="264198" y="0"/>
                  </a:moveTo>
                  <a:lnTo>
                    <a:pt x="201079" y="0"/>
                  </a:lnTo>
                  <a:lnTo>
                    <a:pt x="51384" y="177609"/>
                  </a:lnTo>
                  <a:lnTo>
                    <a:pt x="108912" y="177609"/>
                  </a:lnTo>
                  <a:lnTo>
                    <a:pt x="264198" y="0"/>
                  </a:lnTo>
                  <a:close/>
                </a:path>
              </a:pathLst>
            </a:custGeom>
            <a:solidFill>
              <a:srgbClr val="0054A3"/>
            </a:solidFill>
          </p:spPr>
          <p:txBody>
            <a:bodyPr wrap="square" lIns="0" tIns="0" rIns="0" bIns="0" rtlCol="0"/>
            <a:lstStyle/>
            <a:p>
              <a:pPr defTabSz="1217706">
                <a:defRPr/>
              </a:pPr>
              <a:endParaRPr sz="2397" kern="0" dirty="0">
                <a:solidFill>
                  <a:sysClr val="windowText" lastClr="000000"/>
                </a:solidFill>
                <a:latin typeface="Calibri"/>
              </a:endParaRPr>
            </a:p>
          </p:txBody>
        </p:sp>
        <p:sp>
          <p:nvSpPr>
            <p:cNvPr id="36" name="object 15"/>
            <p:cNvSpPr/>
            <p:nvPr/>
          </p:nvSpPr>
          <p:spPr>
            <a:xfrm>
              <a:off x="1253337" y="288925"/>
              <a:ext cx="270512" cy="377198"/>
            </a:xfrm>
            <a:custGeom>
              <a:avLst/>
              <a:gdLst/>
              <a:ahLst/>
              <a:cxnLst/>
              <a:rect l="l" t="t" r="r" b="b"/>
              <a:pathLst>
                <a:path w="270509" h="377190">
                  <a:moveTo>
                    <a:pt x="200520" y="377012"/>
                  </a:moveTo>
                  <a:lnTo>
                    <a:pt x="51384" y="190461"/>
                  </a:lnTo>
                  <a:lnTo>
                    <a:pt x="51384" y="377012"/>
                  </a:lnTo>
                  <a:lnTo>
                    <a:pt x="0" y="377012"/>
                  </a:lnTo>
                  <a:lnTo>
                    <a:pt x="0" y="0"/>
                  </a:lnTo>
                  <a:lnTo>
                    <a:pt x="51384" y="0"/>
                  </a:lnTo>
                  <a:lnTo>
                    <a:pt x="51384" y="177609"/>
                  </a:lnTo>
                  <a:lnTo>
                    <a:pt x="201079" y="0"/>
                  </a:lnTo>
                  <a:lnTo>
                    <a:pt x="264198" y="0"/>
                  </a:lnTo>
                  <a:lnTo>
                    <a:pt x="105003" y="182079"/>
                  </a:lnTo>
                  <a:lnTo>
                    <a:pt x="270344" y="377012"/>
                  </a:lnTo>
                  <a:lnTo>
                    <a:pt x="200520" y="377012"/>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37" name="object 16"/>
            <p:cNvSpPr/>
            <p:nvPr/>
          </p:nvSpPr>
          <p:spPr>
            <a:xfrm>
              <a:off x="1571159" y="373836"/>
              <a:ext cx="210186" cy="292105"/>
            </a:xfrm>
            <a:custGeom>
              <a:avLst/>
              <a:gdLst/>
              <a:ahLst/>
              <a:cxnLst/>
              <a:rect l="l" t="t" r="r" b="b"/>
              <a:pathLst>
                <a:path w="210185" h="292100">
                  <a:moveTo>
                    <a:pt x="74200" y="0"/>
                  </a:moveTo>
                  <a:lnTo>
                    <a:pt x="32128" y="506"/>
                  </a:lnTo>
                  <a:lnTo>
                    <a:pt x="9216" y="1200"/>
                  </a:lnTo>
                  <a:lnTo>
                    <a:pt x="0" y="1651"/>
                  </a:lnTo>
                  <a:lnTo>
                    <a:pt x="0" y="292100"/>
                  </a:lnTo>
                  <a:lnTo>
                    <a:pt x="50825" y="292100"/>
                  </a:lnTo>
                  <a:lnTo>
                    <a:pt x="50825" y="167551"/>
                  </a:lnTo>
                  <a:lnTo>
                    <a:pt x="116573" y="167551"/>
                  </a:lnTo>
                  <a:lnTo>
                    <a:pt x="116122" y="160056"/>
                  </a:lnTo>
                  <a:lnTo>
                    <a:pt x="130640" y="156715"/>
                  </a:lnTo>
                  <a:lnTo>
                    <a:pt x="144036" y="151838"/>
                  </a:lnTo>
                  <a:lnTo>
                    <a:pt x="156153" y="145432"/>
                  </a:lnTo>
                  <a:lnTo>
                    <a:pt x="166834" y="137502"/>
                  </a:lnTo>
                  <a:lnTo>
                    <a:pt x="171289" y="132871"/>
                  </a:lnTo>
                  <a:lnTo>
                    <a:pt x="75976" y="132871"/>
                  </a:lnTo>
                  <a:lnTo>
                    <a:pt x="62843" y="132454"/>
                  </a:lnTo>
                  <a:lnTo>
                    <a:pt x="50825" y="131801"/>
                  </a:lnTo>
                  <a:lnTo>
                    <a:pt x="54025" y="40356"/>
                  </a:lnTo>
                  <a:lnTo>
                    <a:pt x="65692" y="39398"/>
                  </a:lnTo>
                  <a:lnTo>
                    <a:pt x="79870" y="39078"/>
                  </a:lnTo>
                  <a:lnTo>
                    <a:pt x="182811" y="39078"/>
                  </a:lnTo>
                  <a:lnTo>
                    <a:pt x="176582" y="30763"/>
                  </a:lnTo>
                  <a:lnTo>
                    <a:pt x="144228" y="10111"/>
                  </a:lnTo>
                  <a:lnTo>
                    <a:pt x="94610" y="631"/>
                  </a:lnTo>
                  <a:lnTo>
                    <a:pt x="74200" y="0"/>
                  </a:lnTo>
                  <a:close/>
                </a:path>
                <a:path w="210185" h="292100">
                  <a:moveTo>
                    <a:pt x="116573" y="167551"/>
                  </a:moveTo>
                  <a:lnTo>
                    <a:pt x="53060" y="167551"/>
                  </a:lnTo>
                  <a:lnTo>
                    <a:pt x="146342" y="292100"/>
                  </a:lnTo>
                  <a:lnTo>
                    <a:pt x="210007" y="292100"/>
                  </a:lnTo>
                  <a:lnTo>
                    <a:pt x="131237" y="192093"/>
                  </a:lnTo>
                  <a:lnTo>
                    <a:pt x="122489" y="180615"/>
                  </a:lnTo>
                  <a:lnTo>
                    <a:pt x="116710" y="169827"/>
                  </a:lnTo>
                  <a:lnTo>
                    <a:pt x="116573" y="167551"/>
                  </a:lnTo>
                  <a:close/>
                </a:path>
                <a:path w="210185" h="292100">
                  <a:moveTo>
                    <a:pt x="182811" y="39078"/>
                  </a:moveTo>
                  <a:lnTo>
                    <a:pt x="79870" y="39078"/>
                  </a:lnTo>
                  <a:lnTo>
                    <a:pt x="81806" y="39092"/>
                  </a:lnTo>
                  <a:lnTo>
                    <a:pt x="98495" y="40544"/>
                  </a:lnTo>
                  <a:lnTo>
                    <a:pt x="132516" y="60487"/>
                  </a:lnTo>
                  <a:lnTo>
                    <a:pt x="139415" y="88253"/>
                  </a:lnTo>
                  <a:lnTo>
                    <a:pt x="136537" y="101030"/>
                  </a:lnTo>
                  <a:lnTo>
                    <a:pt x="108966" y="127383"/>
                  </a:lnTo>
                  <a:lnTo>
                    <a:pt x="75976" y="132871"/>
                  </a:lnTo>
                  <a:lnTo>
                    <a:pt x="171289" y="132871"/>
                  </a:lnTo>
                  <a:lnTo>
                    <a:pt x="192063" y="90676"/>
                  </a:lnTo>
                  <a:lnTo>
                    <a:pt x="193211" y="75225"/>
                  </a:lnTo>
                  <a:lnTo>
                    <a:pt x="191872" y="62325"/>
                  </a:lnTo>
                  <a:lnTo>
                    <a:pt x="188659" y="50608"/>
                  </a:lnTo>
                  <a:lnTo>
                    <a:pt x="183564" y="40084"/>
                  </a:lnTo>
                  <a:lnTo>
                    <a:pt x="182811" y="39078"/>
                  </a:lnTo>
                  <a:close/>
                </a:path>
              </a:pathLst>
            </a:custGeom>
            <a:solidFill>
              <a:srgbClr val="0054A3"/>
            </a:solidFill>
          </p:spPr>
          <p:txBody>
            <a:bodyPr wrap="square" lIns="0" tIns="0" rIns="0" bIns="0" rtlCol="0"/>
            <a:lstStyle/>
            <a:p>
              <a:pPr defTabSz="1217706">
                <a:defRPr/>
              </a:pPr>
              <a:endParaRPr sz="2397" kern="0" dirty="0">
                <a:solidFill>
                  <a:sysClr val="windowText" lastClr="000000"/>
                </a:solidFill>
                <a:latin typeface="Calibri"/>
              </a:endParaRPr>
            </a:p>
          </p:txBody>
        </p:sp>
        <p:sp>
          <p:nvSpPr>
            <p:cNvPr id="38" name="object 17"/>
            <p:cNvSpPr/>
            <p:nvPr/>
          </p:nvSpPr>
          <p:spPr>
            <a:xfrm>
              <a:off x="1621985" y="412916"/>
              <a:ext cx="88901" cy="93981"/>
            </a:xfrm>
            <a:custGeom>
              <a:avLst/>
              <a:gdLst/>
              <a:ahLst/>
              <a:cxnLst/>
              <a:rect l="l" t="t" r="r" b="b"/>
              <a:pathLst>
                <a:path w="88900" h="93979">
                  <a:moveTo>
                    <a:pt x="29044" y="0"/>
                  </a:moveTo>
                  <a:lnTo>
                    <a:pt x="14866" y="319"/>
                  </a:lnTo>
                  <a:lnTo>
                    <a:pt x="3200" y="1277"/>
                  </a:lnTo>
                  <a:lnTo>
                    <a:pt x="0" y="92722"/>
                  </a:lnTo>
                  <a:lnTo>
                    <a:pt x="12018" y="93375"/>
                  </a:lnTo>
                  <a:lnTo>
                    <a:pt x="25150" y="93792"/>
                  </a:lnTo>
                  <a:lnTo>
                    <a:pt x="43028" y="92396"/>
                  </a:lnTo>
                  <a:lnTo>
                    <a:pt x="79599" y="72872"/>
                  </a:lnTo>
                  <a:lnTo>
                    <a:pt x="88589" y="49174"/>
                  </a:lnTo>
                  <a:lnTo>
                    <a:pt x="86879" y="33745"/>
                  </a:lnTo>
                  <a:lnTo>
                    <a:pt x="47670" y="1465"/>
                  </a:lnTo>
                  <a:lnTo>
                    <a:pt x="29044" y="0"/>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39" name="object 18"/>
            <p:cNvSpPr/>
            <p:nvPr/>
          </p:nvSpPr>
          <p:spPr>
            <a:xfrm>
              <a:off x="1571159" y="373836"/>
              <a:ext cx="210186" cy="292105"/>
            </a:xfrm>
            <a:custGeom>
              <a:avLst/>
              <a:gdLst/>
              <a:ahLst/>
              <a:cxnLst/>
              <a:rect l="l" t="t" r="r" b="b"/>
              <a:pathLst>
                <a:path w="210185" h="292100">
                  <a:moveTo>
                    <a:pt x="146342" y="292100"/>
                  </a:moveTo>
                  <a:lnTo>
                    <a:pt x="53060" y="167551"/>
                  </a:lnTo>
                  <a:lnTo>
                    <a:pt x="50825" y="167551"/>
                  </a:lnTo>
                  <a:lnTo>
                    <a:pt x="50825" y="292100"/>
                  </a:lnTo>
                  <a:lnTo>
                    <a:pt x="0" y="292100"/>
                  </a:lnTo>
                  <a:lnTo>
                    <a:pt x="0" y="1651"/>
                  </a:lnTo>
                  <a:lnTo>
                    <a:pt x="9216" y="1200"/>
                  </a:lnTo>
                  <a:lnTo>
                    <a:pt x="59459" y="96"/>
                  </a:lnTo>
                  <a:lnTo>
                    <a:pt x="74200" y="0"/>
                  </a:lnTo>
                  <a:lnTo>
                    <a:pt x="94610" y="631"/>
                  </a:lnTo>
                  <a:lnTo>
                    <a:pt x="144228" y="10111"/>
                  </a:lnTo>
                  <a:lnTo>
                    <a:pt x="176582" y="30763"/>
                  </a:lnTo>
                  <a:lnTo>
                    <a:pt x="193211" y="75225"/>
                  </a:lnTo>
                  <a:lnTo>
                    <a:pt x="192063" y="90676"/>
                  </a:lnTo>
                  <a:lnTo>
                    <a:pt x="175923" y="128055"/>
                  </a:lnTo>
                  <a:lnTo>
                    <a:pt x="144036" y="151838"/>
                  </a:lnTo>
                  <a:lnTo>
                    <a:pt x="116122" y="160056"/>
                  </a:lnTo>
                  <a:lnTo>
                    <a:pt x="116710" y="169827"/>
                  </a:lnTo>
                  <a:lnTo>
                    <a:pt x="122489" y="180615"/>
                  </a:lnTo>
                  <a:lnTo>
                    <a:pt x="131237" y="192093"/>
                  </a:lnTo>
                  <a:lnTo>
                    <a:pt x="210007" y="292100"/>
                  </a:lnTo>
                  <a:lnTo>
                    <a:pt x="146342" y="292100"/>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0" name="object 19"/>
            <p:cNvSpPr/>
            <p:nvPr/>
          </p:nvSpPr>
          <p:spPr>
            <a:xfrm>
              <a:off x="1867465" y="375497"/>
              <a:ext cx="0" cy="290835"/>
            </a:xfrm>
            <a:custGeom>
              <a:avLst/>
              <a:gdLst/>
              <a:ahLst/>
              <a:cxnLst/>
              <a:rect l="l" t="t" r="r" b="b"/>
              <a:pathLst>
                <a:path h="290830">
                  <a:moveTo>
                    <a:pt x="0" y="0"/>
                  </a:moveTo>
                  <a:lnTo>
                    <a:pt x="0" y="290449"/>
                  </a:lnTo>
                </a:path>
              </a:pathLst>
            </a:custGeom>
            <a:ln w="50825">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1" name="object 20"/>
            <p:cNvSpPr/>
            <p:nvPr/>
          </p:nvSpPr>
          <p:spPr>
            <a:xfrm>
              <a:off x="1962145" y="371225"/>
              <a:ext cx="191136" cy="300360"/>
            </a:xfrm>
            <a:custGeom>
              <a:avLst/>
              <a:gdLst/>
              <a:ahLst/>
              <a:cxnLst/>
              <a:rect l="l" t="t" r="r" b="b"/>
              <a:pathLst>
                <a:path w="191135" h="300355">
                  <a:moveTo>
                    <a:pt x="8921" y="244994"/>
                  </a:moveTo>
                  <a:lnTo>
                    <a:pt x="16997" y="294666"/>
                  </a:lnTo>
                  <a:lnTo>
                    <a:pt x="56036" y="299357"/>
                  </a:lnTo>
                  <a:lnTo>
                    <a:pt x="69246" y="299743"/>
                  </a:lnTo>
                  <a:lnTo>
                    <a:pt x="79902" y="299454"/>
                  </a:lnTo>
                  <a:lnTo>
                    <a:pt x="124415" y="290778"/>
                  </a:lnTo>
                  <a:lnTo>
                    <a:pt x="159531" y="270308"/>
                  </a:lnTo>
                  <a:lnTo>
                    <a:pt x="171735" y="256687"/>
                  </a:lnTo>
                  <a:lnTo>
                    <a:pt x="70938" y="256687"/>
                  </a:lnTo>
                  <a:lnTo>
                    <a:pt x="57029" y="256012"/>
                  </a:lnTo>
                  <a:lnTo>
                    <a:pt x="43649" y="254506"/>
                  </a:lnTo>
                  <a:lnTo>
                    <a:pt x="31023" y="252169"/>
                  </a:lnTo>
                  <a:lnTo>
                    <a:pt x="19373" y="248999"/>
                  </a:lnTo>
                  <a:lnTo>
                    <a:pt x="8921" y="244994"/>
                  </a:lnTo>
                  <a:close/>
                </a:path>
                <a:path w="191135" h="300355">
                  <a:moveTo>
                    <a:pt x="106496" y="0"/>
                  </a:moveTo>
                  <a:lnTo>
                    <a:pt x="57730" y="9038"/>
                  </a:lnTo>
                  <a:lnTo>
                    <a:pt x="23096" y="30307"/>
                  </a:lnTo>
                  <a:lnTo>
                    <a:pt x="951" y="74917"/>
                  </a:lnTo>
                  <a:lnTo>
                    <a:pt x="0" y="88575"/>
                  </a:lnTo>
                  <a:lnTo>
                    <a:pt x="1377" y="102835"/>
                  </a:lnTo>
                  <a:lnTo>
                    <a:pt x="26264" y="142065"/>
                  </a:lnTo>
                  <a:lnTo>
                    <a:pt x="68781" y="163146"/>
                  </a:lnTo>
                  <a:lnTo>
                    <a:pt x="91080" y="171191"/>
                  </a:lnTo>
                  <a:lnTo>
                    <a:pt x="101515" y="175344"/>
                  </a:lnTo>
                  <a:lnTo>
                    <a:pt x="135398" y="206036"/>
                  </a:lnTo>
                  <a:lnTo>
                    <a:pt x="136566" y="215668"/>
                  </a:lnTo>
                  <a:lnTo>
                    <a:pt x="132941" y="228977"/>
                  </a:lnTo>
                  <a:lnTo>
                    <a:pt x="102048" y="252641"/>
                  </a:lnTo>
                  <a:lnTo>
                    <a:pt x="70938" y="256687"/>
                  </a:lnTo>
                  <a:lnTo>
                    <a:pt x="171735" y="256687"/>
                  </a:lnTo>
                  <a:lnTo>
                    <a:pt x="189667" y="210996"/>
                  </a:lnTo>
                  <a:lnTo>
                    <a:pt x="190515" y="195478"/>
                  </a:lnTo>
                  <a:lnTo>
                    <a:pt x="187741" y="182190"/>
                  </a:lnTo>
                  <a:lnTo>
                    <a:pt x="157994" y="146004"/>
                  </a:lnTo>
                  <a:lnTo>
                    <a:pt x="101449" y="122299"/>
                  </a:lnTo>
                  <a:lnTo>
                    <a:pt x="90572" y="118211"/>
                  </a:lnTo>
                  <a:lnTo>
                    <a:pt x="58558" y="96633"/>
                  </a:lnTo>
                  <a:lnTo>
                    <a:pt x="53665" y="79604"/>
                  </a:lnTo>
                  <a:lnTo>
                    <a:pt x="55739" y="68444"/>
                  </a:lnTo>
                  <a:lnTo>
                    <a:pt x="99259" y="41904"/>
                  </a:lnTo>
                  <a:lnTo>
                    <a:pt x="120399" y="40731"/>
                  </a:lnTo>
                  <a:lnTo>
                    <a:pt x="170838" y="40731"/>
                  </a:lnTo>
                  <a:lnTo>
                    <a:pt x="170574" y="4334"/>
                  </a:lnTo>
                  <a:lnTo>
                    <a:pt x="160038" y="2702"/>
                  </a:lnTo>
                  <a:lnTo>
                    <a:pt x="148277" y="1445"/>
                  </a:lnTo>
                  <a:lnTo>
                    <a:pt x="135377" y="570"/>
                  </a:lnTo>
                  <a:lnTo>
                    <a:pt x="121422" y="85"/>
                  </a:lnTo>
                  <a:lnTo>
                    <a:pt x="106496" y="0"/>
                  </a:lnTo>
                  <a:close/>
                </a:path>
                <a:path w="191135" h="300355">
                  <a:moveTo>
                    <a:pt x="170838" y="40731"/>
                  </a:moveTo>
                  <a:lnTo>
                    <a:pt x="120399" y="40731"/>
                  </a:lnTo>
                  <a:lnTo>
                    <a:pt x="133442" y="41700"/>
                  </a:lnTo>
                  <a:lnTo>
                    <a:pt x="146813" y="43464"/>
                  </a:lnTo>
                  <a:lnTo>
                    <a:pt x="159601" y="45917"/>
                  </a:lnTo>
                  <a:lnTo>
                    <a:pt x="170897" y="48956"/>
                  </a:lnTo>
                  <a:lnTo>
                    <a:pt x="170838" y="40731"/>
                  </a:lnTo>
                  <a:close/>
                </a:path>
              </a:pathLst>
            </a:custGeom>
            <a:solidFill>
              <a:srgbClr val="0054A3"/>
            </a:solidFill>
          </p:spPr>
          <p:txBody>
            <a:bodyPr wrap="square" lIns="0" tIns="0" rIns="0" bIns="0" rtlCol="0"/>
            <a:lstStyle/>
            <a:p>
              <a:pPr defTabSz="1217706">
                <a:defRPr/>
              </a:pPr>
              <a:endParaRPr sz="2397" kern="0" dirty="0">
                <a:solidFill>
                  <a:sysClr val="windowText" lastClr="000000"/>
                </a:solidFill>
                <a:latin typeface="Calibri"/>
              </a:endParaRPr>
            </a:p>
          </p:txBody>
        </p:sp>
        <p:sp>
          <p:nvSpPr>
            <p:cNvPr id="42" name="object 21"/>
            <p:cNvSpPr/>
            <p:nvPr/>
          </p:nvSpPr>
          <p:spPr>
            <a:xfrm>
              <a:off x="1962145" y="371225"/>
              <a:ext cx="191136" cy="300360"/>
            </a:xfrm>
            <a:custGeom>
              <a:avLst/>
              <a:gdLst/>
              <a:ahLst/>
              <a:cxnLst/>
              <a:rect l="l" t="t" r="r" b="b"/>
              <a:pathLst>
                <a:path w="191135" h="300355">
                  <a:moveTo>
                    <a:pt x="69246" y="299743"/>
                  </a:moveTo>
                  <a:lnTo>
                    <a:pt x="29280" y="296681"/>
                  </a:lnTo>
                  <a:lnTo>
                    <a:pt x="8921" y="244994"/>
                  </a:lnTo>
                  <a:lnTo>
                    <a:pt x="19373" y="248999"/>
                  </a:lnTo>
                  <a:lnTo>
                    <a:pt x="31023" y="252169"/>
                  </a:lnTo>
                  <a:lnTo>
                    <a:pt x="43649" y="254506"/>
                  </a:lnTo>
                  <a:lnTo>
                    <a:pt x="57029" y="256012"/>
                  </a:lnTo>
                  <a:lnTo>
                    <a:pt x="70938" y="256687"/>
                  </a:lnTo>
                  <a:lnTo>
                    <a:pt x="87133" y="255716"/>
                  </a:lnTo>
                  <a:lnTo>
                    <a:pt x="125568" y="239454"/>
                  </a:lnTo>
                  <a:lnTo>
                    <a:pt x="136566" y="215668"/>
                  </a:lnTo>
                  <a:lnTo>
                    <a:pt x="135398" y="206036"/>
                  </a:lnTo>
                  <a:lnTo>
                    <a:pt x="101515" y="175344"/>
                  </a:lnTo>
                  <a:lnTo>
                    <a:pt x="68781" y="163146"/>
                  </a:lnTo>
                  <a:lnTo>
                    <a:pt x="57474" y="158822"/>
                  </a:lnTo>
                  <a:lnTo>
                    <a:pt x="17693" y="134497"/>
                  </a:lnTo>
                  <a:lnTo>
                    <a:pt x="0" y="88575"/>
                  </a:lnTo>
                  <a:lnTo>
                    <a:pt x="951" y="74917"/>
                  </a:lnTo>
                  <a:lnTo>
                    <a:pt x="23096" y="30307"/>
                  </a:lnTo>
                  <a:lnTo>
                    <a:pt x="57730" y="9038"/>
                  </a:lnTo>
                  <a:lnTo>
                    <a:pt x="106496" y="0"/>
                  </a:lnTo>
                  <a:lnTo>
                    <a:pt x="121422" y="85"/>
                  </a:lnTo>
                  <a:lnTo>
                    <a:pt x="160038" y="2702"/>
                  </a:lnTo>
                  <a:lnTo>
                    <a:pt x="170897" y="48956"/>
                  </a:lnTo>
                  <a:lnTo>
                    <a:pt x="159601" y="45917"/>
                  </a:lnTo>
                  <a:lnTo>
                    <a:pt x="146813" y="43464"/>
                  </a:lnTo>
                  <a:lnTo>
                    <a:pt x="133442" y="41700"/>
                  </a:lnTo>
                  <a:lnTo>
                    <a:pt x="120399" y="40731"/>
                  </a:lnTo>
                  <a:lnTo>
                    <a:pt x="99259" y="41904"/>
                  </a:lnTo>
                  <a:lnTo>
                    <a:pt x="61045" y="58906"/>
                  </a:lnTo>
                  <a:lnTo>
                    <a:pt x="53665" y="79604"/>
                  </a:lnTo>
                  <a:lnTo>
                    <a:pt x="54934" y="88823"/>
                  </a:lnTo>
                  <a:lnTo>
                    <a:pt x="90572" y="118211"/>
                  </a:lnTo>
                  <a:lnTo>
                    <a:pt x="112871" y="126310"/>
                  </a:lnTo>
                  <a:lnTo>
                    <a:pt x="124538" y="130464"/>
                  </a:lnTo>
                  <a:lnTo>
                    <a:pt x="167626" y="152949"/>
                  </a:lnTo>
                  <a:lnTo>
                    <a:pt x="190515" y="195478"/>
                  </a:lnTo>
                  <a:lnTo>
                    <a:pt x="189667" y="210996"/>
                  </a:lnTo>
                  <a:lnTo>
                    <a:pt x="176356" y="250293"/>
                  </a:lnTo>
                  <a:lnTo>
                    <a:pt x="149041" y="278418"/>
                  </a:lnTo>
                  <a:lnTo>
                    <a:pt x="110485" y="294999"/>
                  </a:lnTo>
                  <a:lnTo>
                    <a:pt x="79902" y="299454"/>
                  </a:lnTo>
                  <a:lnTo>
                    <a:pt x="69246" y="299743"/>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3" name="object 22"/>
            <p:cNvSpPr/>
            <p:nvPr/>
          </p:nvSpPr>
          <p:spPr>
            <a:xfrm>
              <a:off x="2278558" y="417946"/>
              <a:ext cx="0" cy="248289"/>
            </a:xfrm>
            <a:custGeom>
              <a:avLst/>
              <a:gdLst/>
              <a:ahLst/>
              <a:cxnLst/>
              <a:rect l="l" t="t" r="r" b="b"/>
              <a:pathLst>
                <a:path h="248284">
                  <a:moveTo>
                    <a:pt x="0" y="0"/>
                  </a:moveTo>
                  <a:lnTo>
                    <a:pt x="0" y="247992"/>
                  </a:lnTo>
                </a:path>
              </a:pathLst>
            </a:custGeom>
            <a:ln w="50838">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4" name="object 23"/>
            <p:cNvSpPr/>
            <p:nvPr/>
          </p:nvSpPr>
          <p:spPr>
            <a:xfrm>
              <a:off x="2169370" y="396718"/>
              <a:ext cx="219077" cy="0"/>
            </a:xfrm>
            <a:custGeom>
              <a:avLst/>
              <a:gdLst/>
              <a:ahLst/>
              <a:cxnLst/>
              <a:rect l="l" t="t" r="r" b="b"/>
              <a:pathLst>
                <a:path w="219075">
                  <a:moveTo>
                    <a:pt x="0" y="0"/>
                  </a:moveTo>
                  <a:lnTo>
                    <a:pt x="218947" y="0"/>
                  </a:lnTo>
                </a:path>
              </a:pathLst>
            </a:custGeom>
            <a:ln w="42456">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5" name="object 24"/>
            <p:cNvSpPr/>
            <p:nvPr/>
          </p:nvSpPr>
          <p:spPr>
            <a:xfrm>
              <a:off x="2169370" y="375488"/>
              <a:ext cx="219077" cy="290835"/>
            </a:xfrm>
            <a:custGeom>
              <a:avLst/>
              <a:gdLst/>
              <a:ahLst/>
              <a:cxnLst/>
              <a:rect l="l" t="t" r="r" b="b"/>
              <a:pathLst>
                <a:path w="219075" h="290830">
                  <a:moveTo>
                    <a:pt x="134607" y="42456"/>
                  </a:moveTo>
                  <a:lnTo>
                    <a:pt x="134607" y="290449"/>
                  </a:lnTo>
                  <a:lnTo>
                    <a:pt x="83769" y="290449"/>
                  </a:lnTo>
                  <a:lnTo>
                    <a:pt x="83769" y="42456"/>
                  </a:lnTo>
                  <a:lnTo>
                    <a:pt x="0" y="42456"/>
                  </a:lnTo>
                  <a:lnTo>
                    <a:pt x="0" y="0"/>
                  </a:lnTo>
                  <a:lnTo>
                    <a:pt x="218947" y="0"/>
                  </a:lnTo>
                  <a:lnTo>
                    <a:pt x="218947" y="42456"/>
                  </a:lnTo>
                  <a:lnTo>
                    <a:pt x="134607" y="42456"/>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6" name="object 25"/>
            <p:cNvSpPr/>
            <p:nvPr/>
          </p:nvSpPr>
          <p:spPr>
            <a:xfrm>
              <a:off x="2372179" y="375490"/>
              <a:ext cx="283212" cy="290835"/>
            </a:xfrm>
            <a:custGeom>
              <a:avLst/>
              <a:gdLst/>
              <a:ahLst/>
              <a:cxnLst/>
              <a:rect l="l" t="t" r="r" b="b"/>
              <a:pathLst>
                <a:path w="283210" h="290830">
                  <a:moveTo>
                    <a:pt x="170916" y="0"/>
                  </a:moveTo>
                  <a:lnTo>
                    <a:pt x="112826" y="0"/>
                  </a:lnTo>
                  <a:lnTo>
                    <a:pt x="0" y="290449"/>
                  </a:lnTo>
                  <a:lnTo>
                    <a:pt x="51384" y="290449"/>
                  </a:lnTo>
                  <a:lnTo>
                    <a:pt x="74282" y="229565"/>
                  </a:lnTo>
                  <a:lnTo>
                    <a:pt x="259209" y="229565"/>
                  </a:lnTo>
                  <a:lnTo>
                    <a:pt x="244819" y="192151"/>
                  </a:lnTo>
                  <a:lnTo>
                    <a:pt x="87693" y="192151"/>
                  </a:lnTo>
                  <a:lnTo>
                    <a:pt x="127662" y="89063"/>
                  </a:lnTo>
                  <a:lnTo>
                    <a:pt x="131874" y="76655"/>
                  </a:lnTo>
                  <a:lnTo>
                    <a:pt x="135548" y="64566"/>
                  </a:lnTo>
                  <a:lnTo>
                    <a:pt x="138518" y="53073"/>
                  </a:lnTo>
                  <a:lnTo>
                    <a:pt x="191329" y="53073"/>
                  </a:lnTo>
                  <a:lnTo>
                    <a:pt x="170916" y="0"/>
                  </a:lnTo>
                  <a:close/>
                </a:path>
                <a:path w="283210" h="290830">
                  <a:moveTo>
                    <a:pt x="259209" y="229565"/>
                  </a:moveTo>
                  <a:lnTo>
                    <a:pt x="203314" y="229565"/>
                  </a:lnTo>
                  <a:lnTo>
                    <a:pt x="226212" y="290449"/>
                  </a:lnTo>
                  <a:lnTo>
                    <a:pt x="282625" y="290449"/>
                  </a:lnTo>
                  <a:lnTo>
                    <a:pt x="259209" y="229565"/>
                  </a:lnTo>
                  <a:close/>
                </a:path>
                <a:path w="283210" h="290830">
                  <a:moveTo>
                    <a:pt x="191329" y="53073"/>
                  </a:moveTo>
                  <a:lnTo>
                    <a:pt x="138518" y="53073"/>
                  </a:lnTo>
                  <a:lnTo>
                    <a:pt x="142607" y="64114"/>
                  </a:lnTo>
                  <a:lnTo>
                    <a:pt x="146534" y="76197"/>
                  </a:lnTo>
                  <a:lnTo>
                    <a:pt x="150776" y="88704"/>
                  </a:lnTo>
                  <a:lnTo>
                    <a:pt x="155282" y="101104"/>
                  </a:lnTo>
                  <a:lnTo>
                    <a:pt x="190474" y="192151"/>
                  </a:lnTo>
                  <a:lnTo>
                    <a:pt x="244819" y="192151"/>
                  </a:lnTo>
                  <a:lnTo>
                    <a:pt x="191329" y="53073"/>
                  </a:lnTo>
                  <a:close/>
                </a:path>
              </a:pathLst>
            </a:custGeom>
            <a:solidFill>
              <a:srgbClr val="0054A3"/>
            </a:solidFill>
          </p:spPr>
          <p:txBody>
            <a:bodyPr wrap="square" lIns="0" tIns="0" rIns="0" bIns="0" rtlCol="0"/>
            <a:lstStyle/>
            <a:p>
              <a:pPr defTabSz="1217706">
                <a:defRPr/>
              </a:pPr>
              <a:endParaRPr sz="2397" kern="0" dirty="0">
                <a:solidFill>
                  <a:sysClr val="windowText" lastClr="000000"/>
                </a:solidFill>
                <a:latin typeface="Calibri"/>
              </a:endParaRPr>
            </a:p>
          </p:txBody>
        </p:sp>
        <p:sp>
          <p:nvSpPr>
            <p:cNvPr id="47" name="object 26"/>
            <p:cNvSpPr/>
            <p:nvPr/>
          </p:nvSpPr>
          <p:spPr>
            <a:xfrm>
              <a:off x="2459872" y="428564"/>
              <a:ext cx="102870" cy="139067"/>
            </a:xfrm>
            <a:custGeom>
              <a:avLst/>
              <a:gdLst/>
              <a:ahLst/>
              <a:cxnLst/>
              <a:rect l="l" t="t" r="r" b="b"/>
              <a:pathLst>
                <a:path w="102869" h="139065">
                  <a:moveTo>
                    <a:pt x="67589" y="48031"/>
                  </a:moveTo>
                  <a:lnTo>
                    <a:pt x="63083" y="35631"/>
                  </a:lnTo>
                  <a:lnTo>
                    <a:pt x="58840" y="23124"/>
                  </a:lnTo>
                  <a:lnTo>
                    <a:pt x="54913" y="11041"/>
                  </a:lnTo>
                  <a:lnTo>
                    <a:pt x="50825" y="0"/>
                  </a:lnTo>
                  <a:lnTo>
                    <a:pt x="47854" y="11493"/>
                  </a:lnTo>
                  <a:lnTo>
                    <a:pt x="44181" y="23582"/>
                  </a:lnTo>
                  <a:lnTo>
                    <a:pt x="39969" y="35990"/>
                  </a:lnTo>
                  <a:lnTo>
                    <a:pt x="0" y="139077"/>
                  </a:lnTo>
                  <a:lnTo>
                    <a:pt x="102781" y="139077"/>
                  </a:lnTo>
                  <a:lnTo>
                    <a:pt x="67589" y="48031"/>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8" name="object 27"/>
            <p:cNvSpPr/>
            <p:nvPr/>
          </p:nvSpPr>
          <p:spPr>
            <a:xfrm>
              <a:off x="2372179" y="375490"/>
              <a:ext cx="283212" cy="290835"/>
            </a:xfrm>
            <a:custGeom>
              <a:avLst/>
              <a:gdLst/>
              <a:ahLst/>
              <a:cxnLst/>
              <a:rect l="l" t="t" r="r" b="b"/>
              <a:pathLst>
                <a:path w="283210" h="290830">
                  <a:moveTo>
                    <a:pt x="226212" y="290449"/>
                  </a:moveTo>
                  <a:lnTo>
                    <a:pt x="203314" y="229565"/>
                  </a:lnTo>
                  <a:lnTo>
                    <a:pt x="74282" y="229565"/>
                  </a:lnTo>
                  <a:lnTo>
                    <a:pt x="51384" y="290449"/>
                  </a:lnTo>
                  <a:lnTo>
                    <a:pt x="0" y="290449"/>
                  </a:lnTo>
                  <a:lnTo>
                    <a:pt x="112826" y="0"/>
                  </a:lnTo>
                  <a:lnTo>
                    <a:pt x="170916" y="0"/>
                  </a:lnTo>
                  <a:lnTo>
                    <a:pt x="282625" y="290449"/>
                  </a:lnTo>
                  <a:lnTo>
                    <a:pt x="226212" y="290449"/>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49" name="object 28"/>
            <p:cNvSpPr/>
            <p:nvPr/>
          </p:nvSpPr>
          <p:spPr>
            <a:xfrm>
              <a:off x="2706193" y="644355"/>
              <a:ext cx="154941" cy="0"/>
            </a:xfrm>
            <a:custGeom>
              <a:avLst/>
              <a:gdLst/>
              <a:ahLst/>
              <a:cxnLst/>
              <a:rect l="l" t="t" r="r" b="b"/>
              <a:pathLst>
                <a:path w="154939">
                  <a:moveTo>
                    <a:pt x="0" y="0"/>
                  </a:moveTo>
                  <a:lnTo>
                    <a:pt x="154711" y="0"/>
                  </a:lnTo>
                </a:path>
              </a:pathLst>
            </a:custGeom>
            <a:ln w="43179">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50" name="object 29"/>
            <p:cNvSpPr/>
            <p:nvPr/>
          </p:nvSpPr>
          <p:spPr>
            <a:xfrm>
              <a:off x="2731605" y="375109"/>
              <a:ext cx="0" cy="247655"/>
            </a:xfrm>
            <a:custGeom>
              <a:avLst/>
              <a:gdLst/>
              <a:ahLst/>
              <a:cxnLst/>
              <a:rect l="l" t="t" r="r" b="b"/>
              <a:pathLst>
                <a:path h="247650">
                  <a:moveTo>
                    <a:pt x="0" y="0"/>
                  </a:moveTo>
                  <a:lnTo>
                    <a:pt x="0" y="247650"/>
                  </a:lnTo>
                </a:path>
              </a:pathLst>
            </a:custGeom>
            <a:ln w="50825">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51" name="object 30"/>
            <p:cNvSpPr/>
            <p:nvPr/>
          </p:nvSpPr>
          <p:spPr>
            <a:xfrm>
              <a:off x="2706193" y="375490"/>
              <a:ext cx="154941" cy="290835"/>
            </a:xfrm>
            <a:custGeom>
              <a:avLst/>
              <a:gdLst/>
              <a:ahLst/>
              <a:cxnLst/>
              <a:rect l="l" t="t" r="r" b="b"/>
              <a:pathLst>
                <a:path w="154939" h="290830">
                  <a:moveTo>
                    <a:pt x="0" y="290449"/>
                  </a:moveTo>
                  <a:lnTo>
                    <a:pt x="0" y="0"/>
                  </a:lnTo>
                  <a:lnTo>
                    <a:pt x="50825" y="0"/>
                  </a:lnTo>
                  <a:lnTo>
                    <a:pt x="50825" y="246888"/>
                  </a:lnTo>
                  <a:lnTo>
                    <a:pt x="154711" y="246888"/>
                  </a:lnTo>
                  <a:lnTo>
                    <a:pt x="154711" y="290449"/>
                  </a:lnTo>
                  <a:lnTo>
                    <a:pt x="0" y="290449"/>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52" name="object 31"/>
            <p:cNvSpPr/>
            <p:nvPr/>
          </p:nvSpPr>
          <p:spPr>
            <a:xfrm>
              <a:off x="2882624" y="371188"/>
              <a:ext cx="287656" cy="299726"/>
            </a:xfrm>
            <a:custGeom>
              <a:avLst/>
              <a:gdLst/>
              <a:ahLst/>
              <a:cxnLst/>
              <a:rect l="l" t="t" r="r" b="b"/>
              <a:pathLst>
                <a:path w="287655" h="299720">
                  <a:moveTo>
                    <a:pt x="139559" y="0"/>
                  </a:moveTo>
                  <a:lnTo>
                    <a:pt x="100709" y="6746"/>
                  </a:lnTo>
                  <a:lnTo>
                    <a:pt x="65853" y="23294"/>
                  </a:lnTo>
                  <a:lnTo>
                    <a:pt x="36690" y="49598"/>
                  </a:lnTo>
                  <a:lnTo>
                    <a:pt x="15000" y="85504"/>
                  </a:lnTo>
                  <a:lnTo>
                    <a:pt x="2440" y="131021"/>
                  </a:lnTo>
                  <a:lnTo>
                    <a:pt x="0" y="166655"/>
                  </a:lnTo>
                  <a:lnTo>
                    <a:pt x="1473" y="181997"/>
                  </a:lnTo>
                  <a:lnTo>
                    <a:pt x="12321" y="223624"/>
                  </a:lnTo>
                  <a:lnTo>
                    <a:pt x="32999" y="257528"/>
                  </a:lnTo>
                  <a:lnTo>
                    <a:pt x="63757" y="282268"/>
                  </a:lnTo>
                  <a:lnTo>
                    <a:pt x="104844" y="296402"/>
                  </a:lnTo>
                  <a:lnTo>
                    <a:pt x="138095" y="299221"/>
                  </a:lnTo>
                  <a:lnTo>
                    <a:pt x="141036" y="299198"/>
                  </a:lnTo>
                  <a:lnTo>
                    <a:pt x="182083" y="293502"/>
                  </a:lnTo>
                  <a:lnTo>
                    <a:pt x="218611" y="277932"/>
                  </a:lnTo>
                  <a:lnTo>
                    <a:pt x="247358" y="254320"/>
                  </a:lnTo>
                  <a:lnTo>
                    <a:pt x="127952" y="254320"/>
                  </a:lnTo>
                  <a:lnTo>
                    <a:pt x="114144" y="251581"/>
                  </a:lnTo>
                  <a:lnTo>
                    <a:pt x="74236" y="222449"/>
                  </a:lnTo>
                  <a:lnTo>
                    <a:pt x="58898" y="183712"/>
                  </a:lnTo>
                  <a:lnTo>
                    <a:pt x="54466" y="132848"/>
                  </a:lnTo>
                  <a:lnTo>
                    <a:pt x="57148" y="116141"/>
                  </a:lnTo>
                  <a:lnTo>
                    <a:pt x="75499" y="76114"/>
                  </a:lnTo>
                  <a:lnTo>
                    <a:pt x="105703" y="51678"/>
                  </a:lnTo>
                  <a:lnTo>
                    <a:pt x="143124" y="43405"/>
                  </a:lnTo>
                  <a:lnTo>
                    <a:pt x="253940" y="43405"/>
                  </a:lnTo>
                  <a:lnTo>
                    <a:pt x="246320" y="35444"/>
                  </a:lnTo>
                  <a:lnTo>
                    <a:pt x="213395" y="13885"/>
                  </a:lnTo>
                  <a:lnTo>
                    <a:pt x="171802" y="2200"/>
                  </a:lnTo>
                  <a:lnTo>
                    <a:pt x="156117" y="536"/>
                  </a:lnTo>
                  <a:lnTo>
                    <a:pt x="139559" y="0"/>
                  </a:lnTo>
                  <a:close/>
                </a:path>
                <a:path w="287655" h="299720">
                  <a:moveTo>
                    <a:pt x="253940" y="43405"/>
                  </a:moveTo>
                  <a:lnTo>
                    <a:pt x="143124" y="43405"/>
                  </a:lnTo>
                  <a:lnTo>
                    <a:pt x="153203" y="43850"/>
                  </a:lnTo>
                  <a:lnTo>
                    <a:pt x="166064" y="45887"/>
                  </a:lnTo>
                  <a:lnTo>
                    <a:pt x="207237" y="71020"/>
                  </a:lnTo>
                  <a:lnTo>
                    <a:pt x="225786" y="108409"/>
                  </a:lnTo>
                  <a:lnTo>
                    <a:pt x="232110" y="162446"/>
                  </a:lnTo>
                  <a:lnTo>
                    <a:pt x="230111" y="178524"/>
                  </a:lnTo>
                  <a:lnTo>
                    <a:pt x="214295" y="217530"/>
                  </a:lnTo>
                  <a:lnTo>
                    <a:pt x="185033" y="242628"/>
                  </a:lnTo>
                  <a:lnTo>
                    <a:pt x="143974" y="253739"/>
                  </a:lnTo>
                  <a:lnTo>
                    <a:pt x="127952" y="254320"/>
                  </a:lnTo>
                  <a:lnTo>
                    <a:pt x="247358" y="254320"/>
                  </a:lnTo>
                  <a:lnTo>
                    <a:pt x="271488" y="217972"/>
                  </a:lnTo>
                  <a:lnTo>
                    <a:pt x="284525" y="173985"/>
                  </a:lnTo>
                  <a:lnTo>
                    <a:pt x="287128" y="139608"/>
                  </a:lnTo>
                  <a:lnTo>
                    <a:pt x="286028" y="122966"/>
                  </a:lnTo>
                  <a:lnTo>
                    <a:pt x="275688" y="79185"/>
                  </a:lnTo>
                  <a:lnTo>
                    <a:pt x="255264" y="44788"/>
                  </a:lnTo>
                  <a:lnTo>
                    <a:pt x="253940" y="43405"/>
                  </a:lnTo>
                  <a:close/>
                </a:path>
              </a:pathLst>
            </a:custGeom>
            <a:solidFill>
              <a:srgbClr val="0054A3"/>
            </a:solidFill>
          </p:spPr>
          <p:txBody>
            <a:bodyPr wrap="square" lIns="0" tIns="0" rIns="0" bIns="0" rtlCol="0"/>
            <a:lstStyle/>
            <a:p>
              <a:pPr defTabSz="1217706">
                <a:defRPr/>
              </a:pPr>
              <a:endParaRPr sz="2397" kern="0" dirty="0">
                <a:solidFill>
                  <a:sysClr val="windowText" lastClr="000000"/>
                </a:solidFill>
                <a:latin typeface="Calibri"/>
              </a:endParaRPr>
            </a:p>
          </p:txBody>
        </p:sp>
        <p:sp>
          <p:nvSpPr>
            <p:cNvPr id="53" name="object 32"/>
            <p:cNvSpPr/>
            <p:nvPr/>
          </p:nvSpPr>
          <p:spPr>
            <a:xfrm>
              <a:off x="2937090" y="414594"/>
              <a:ext cx="177801" cy="211458"/>
            </a:xfrm>
            <a:custGeom>
              <a:avLst/>
              <a:gdLst/>
              <a:ahLst/>
              <a:cxnLst/>
              <a:rect l="l" t="t" r="r" b="b"/>
              <a:pathLst>
                <a:path w="177800" h="211454">
                  <a:moveTo>
                    <a:pt x="88658" y="0"/>
                  </a:moveTo>
                  <a:lnTo>
                    <a:pt x="51237" y="8272"/>
                  </a:lnTo>
                  <a:lnTo>
                    <a:pt x="21033" y="32708"/>
                  </a:lnTo>
                  <a:lnTo>
                    <a:pt x="2682" y="72735"/>
                  </a:lnTo>
                  <a:lnTo>
                    <a:pt x="0" y="89443"/>
                  </a:lnTo>
                  <a:lnTo>
                    <a:pt x="354" y="107614"/>
                  </a:lnTo>
                  <a:lnTo>
                    <a:pt x="8261" y="154670"/>
                  </a:lnTo>
                  <a:lnTo>
                    <a:pt x="27555" y="188895"/>
                  </a:lnTo>
                  <a:lnTo>
                    <a:pt x="73485" y="210915"/>
                  </a:lnTo>
                  <a:lnTo>
                    <a:pt x="89508" y="210333"/>
                  </a:lnTo>
                  <a:lnTo>
                    <a:pt x="130567" y="199223"/>
                  </a:lnTo>
                  <a:lnTo>
                    <a:pt x="159829" y="174124"/>
                  </a:lnTo>
                  <a:lnTo>
                    <a:pt x="175645" y="135119"/>
                  </a:lnTo>
                  <a:lnTo>
                    <a:pt x="177644" y="119040"/>
                  </a:lnTo>
                  <a:lnTo>
                    <a:pt x="176986" y="99136"/>
                  </a:lnTo>
                  <a:lnTo>
                    <a:pt x="166421" y="50724"/>
                  </a:lnTo>
                  <a:lnTo>
                    <a:pt x="144128" y="18733"/>
                  </a:lnTo>
                  <a:lnTo>
                    <a:pt x="98737" y="445"/>
                  </a:lnTo>
                  <a:lnTo>
                    <a:pt x="88658" y="0"/>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54" name="object 33"/>
            <p:cNvSpPr/>
            <p:nvPr/>
          </p:nvSpPr>
          <p:spPr>
            <a:xfrm>
              <a:off x="2882624" y="371188"/>
              <a:ext cx="287656" cy="299726"/>
            </a:xfrm>
            <a:custGeom>
              <a:avLst/>
              <a:gdLst/>
              <a:ahLst/>
              <a:cxnLst/>
              <a:rect l="l" t="t" r="r" b="b"/>
              <a:pathLst>
                <a:path w="287655" h="299720">
                  <a:moveTo>
                    <a:pt x="138095" y="299221"/>
                  </a:moveTo>
                  <a:lnTo>
                    <a:pt x="89985" y="292958"/>
                  </a:lnTo>
                  <a:lnTo>
                    <a:pt x="52369" y="275128"/>
                  </a:lnTo>
                  <a:lnTo>
                    <a:pt x="24999" y="247174"/>
                  </a:lnTo>
                  <a:lnTo>
                    <a:pt x="7625" y="210535"/>
                  </a:lnTo>
                  <a:lnTo>
                    <a:pt x="0" y="166655"/>
                  </a:lnTo>
                  <a:lnTo>
                    <a:pt x="584" y="148311"/>
                  </a:lnTo>
                  <a:lnTo>
                    <a:pt x="9711" y="99615"/>
                  </a:lnTo>
                  <a:lnTo>
                    <a:pt x="28563" y="60479"/>
                  </a:lnTo>
                  <a:lnTo>
                    <a:pt x="55419" y="30976"/>
                  </a:lnTo>
                  <a:lnTo>
                    <a:pt x="88561" y="11177"/>
                  </a:lnTo>
                  <a:lnTo>
                    <a:pt x="126271" y="1155"/>
                  </a:lnTo>
                  <a:lnTo>
                    <a:pt x="139559" y="0"/>
                  </a:lnTo>
                  <a:lnTo>
                    <a:pt x="156117" y="536"/>
                  </a:lnTo>
                  <a:lnTo>
                    <a:pt x="200464" y="8882"/>
                  </a:lnTo>
                  <a:lnTo>
                    <a:pt x="236345" y="27174"/>
                  </a:lnTo>
                  <a:lnTo>
                    <a:pt x="263155" y="55198"/>
                  </a:lnTo>
                  <a:lnTo>
                    <a:pt x="280285" y="92747"/>
                  </a:lnTo>
                  <a:lnTo>
                    <a:pt x="287128" y="139608"/>
                  </a:lnTo>
                  <a:lnTo>
                    <a:pt x="286476" y="157296"/>
                  </a:lnTo>
                  <a:lnTo>
                    <a:pt x="276969" y="204330"/>
                  </a:lnTo>
                  <a:lnTo>
                    <a:pt x="257424" y="242159"/>
                  </a:lnTo>
                  <a:lnTo>
                    <a:pt x="229497" y="270582"/>
                  </a:lnTo>
                  <a:lnTo>
                    <a:pt x="194843" y="289399"/>
                  </a:lnTo>
                  <a:lnTo>
                    <a:pt x="155118" y="298408"/>
                  </a:lnTo>
                  <a:lnTo>
                    <a:pt x="138095" y="299221"/>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55" name="object 34"/>
            <p:cNvSpPr/>
            <p:nvPr/>
          </p:nvSpPr>
          <p:spPr>
            <a:xfrm>
              <a:off x="3211191" y="371225"/>
              <a:ext cx="191136" cy="300360"/>
            </a:xfrm>
            <a:custGeom>
              <a:avLst/>
              <a:gdLst/>
              <a:ahLst/>
              <a:cxnLst/>
              <a:rect l="l" t="t" r="r" b="b"/>
              <a:pathLst>
                <a:path w="191135" h="300355">
                  <a:moveTo>
                    <a:pt x="8921" y="244994"/>
                  </a:moveTo>
                  <a:lnTo>
                    <a:pt x="16997" y="294666"/>
                  </a:lnTo>
                  <a:lnTo>
                    <a:pt x="56036" y="299357"/>
                  </a:lnTo>
                  <a:lnTo>
                    <a:pt x="69246" y="299743"/>
                  </a:lnTo>
                  <a:lnTo>
                    <a:pt x="79902" y="299454"/>
                  </a:lnTo>
                  <a:lnTo>
                    <a:pt x="124415" y="290778"/>
                  </a:lnTo>
                  <a:lnTo>
                    <a:pt x="159531" y="270308"/>
                  </a:lnTo>
                  <a:lnTo>
                    <a:pt x="171735" y="256687"/>
                  </a:lnTo>
                  <a:lnTo>
                    <a:pt x="70938" y="256687"/>
                  </a:lnTo>
                  <a:lnTo>
                    <a:pt x="57029" y="256012"/>
                  </a:lnTo>
                  <a:lnTo>
                    <a:pt x="43649" y="254506"/>
                  </a:lnTo>
                  <a:lnTo>
                    <a:pt x="31023" y="252169"/>
                  </a:lnTo>
                  <a:lnTo>
                    <a:pt x="19373" y="248999"/>
                  </a:lnTo>
                  <a:lnTo>
                    <a:pt x="8921" y="244994"/>
                  </a:lnTo>
                  <a:close/>
                </a:path>
                <a:path w="191135" h="300355">
                  <a:moveTo>
                    <a:pt x="106496" y="0"/>
                  </a:moveTo>
                  <a:lnTo>
                    <a:pt x="57730" y="9038"/>
                  </a:lnTo>
                  <a:lnTo>
                    <a:pt x="23096" y="30307"/>
                  </a:lnTo>
                  <a:lnTo>
                    <a:pt x="951" y="74917"/>
                  </a:lnTo>
                  <a:lnTo>
                    <a:pt x="0" y="88575"/>
                  </a:lnTo>
                  <a:lnTo>
                    <a:pt x="1377" y="102835"/>
                  </a:lnTo>
                  <a:lnTo>
                    <a:pt x="26264" y="142065"/>
                  </a:lnTo>
                  <a:lnTo>
                    <a:pt x="68781" y="163146"/>
                  </a:lnTo>
                  <a:lnTo>
                    <a:pt x="91080" y="171191"/>
                  </a:lnTo>
                  <a:lnTo>
                    <a:pt x="101515" y="175344"/>
                  </a:lnTo>
                  <a:lnTo>
                    <a:pt x="135398" y="206036"/>
                  </a:lnTo>
                  <a:lnTo>
                    <a:pt x="136566" y="215668"/>
                  </a:lnTo>
                  <a:lnTo>
                    <a:pt x="132941" y="228977"/>
                  </a:lnTo>
                  <a:lnTo>
                    <a:pt x="102048" y="252641"/>
                  </a:lnTo>
                  <a:lnTo>
                    <a:pt x="70938" y="256687"/>
                  </a:lnTo>
                  <a:lnTo>
                    <a:pt x="171735" y="256687"/>
                  </a:lnTo>
                  <a:lnTo>
                    <a:pt x="189667" y="210996"/>
                  </a:lnTo>
                  <a:lnTo>
                    <a:pt x="190515" y="195478"/>
                  </a:lnTo>
                  <a:lnTo>
                    <a:pt x="187741" y="182190"/>
                  </a:lnTo>
                  <a:lnTo>
                    <a:pt x="157994" y="146004"/>
                  </a:lnTo>
                  <a:lnTo>
                    <a:pt x="101449" y="122299"/>
                  </a:lnTo>
                  <a:lnTo>
                    <a:pt x="90572" y="118211"/>
                  </a:lnTo>
                  <a:lnTo>
                    <a:pt x="58558" y="96633"/>
                  </a:lnTo>
                  <a:lnTo>
                    <a:pt x="53665" y="79604"/>
                  </a:lnTo>
                  <a:lnTo>
                    <a:pt x="55739" y="68444"/>
                  </a:lnTo>
                  <a:lnTo>
                    <a:pt x="99259" y="41904"/>
                  </a:lnTo>
                  <a:lnTo>
                    <a:pt x="120399" y="40731"/>
                  </a:lnTo>
                  <a:lnTo>
                    <a:pt x="170838" y="40731"/>
                  </a:lnTo>
                  <a:lnTo>
                    <a:pt x="170574" y="4334"/>
                  </a:lnTo>
                  <a:lnTo>
                    <a:pt x="160038" y="2702"/>
                  </a:lnTo>
                  <a:lnTo>
                    <a:pt x="148277" y="1445"/>
                  </a:lnTo>
                  <a:lnTo>
                    <a:pt x="135377" y="570"/>
                  </a:lnTo>
                  <a:lnTo>
                    <a:pt x="121422" y="85"/>
                  </a:lnTo>
                  <a:lnTo>
                    <a:pt x="106496" y="0"/>
                  </a:lnTo>
                  <a:close/>
                </a:path>
                <a:path w="191135" h="300355">
                  <a:moveTo>
                    <a:pt x="170838" y="40731"/>
                  </a:moveTo>
                  <a:lnTo>
                    <a:pt x="120399" y="40731"/>
                  </a:lnTo>
                  <a:lnTo>
                    <a:pt x="133442" y="41700"/>
                  </a:lnTo>
                  <a:lnTo>
                    <a:pt x="146813" y="43464"/>
                  </a:lnTo>
                  <a:lnTo>
                    <a:pt x="159601" y="45917"/>
                  </a:lnTo>
                  <a:lnTo>
                    <a:pt x="170897" y="48956"/>
                  </a:lnTo>
                  <a:lnTo>
                    <a:pt x="170838" y="40731"/>
                  </a:lnTo>
                  <a:close/>
                </a:path>
              </a:pathLst>
            </a:custGeom>
            <a:solidFill>
              <a:srgbClr val="0054A3"/>
            </a:solidFill>
          </p:spPr>
          <p:txBody>
            <a:bodyPr wrap="square" lIns="0" tIns="0" rIns="0" bIns="0" rtlCol="0"/>
            <a:lstStyle/>
            <a:p>
              <a:pPr defTabSz="1217706">
                <a:defRPr/>
              </a:pPr>
              <a:endParaRPr sz="2397" kern="0" dirty="0">
                <a:solidFill>
                  <a:sysClr val="windowText" lastClr="000000"/>
                </a:solidFill>
                <a:latin typeface="Calibri"/>
              </a:endParaRPr>
            </a:p>
          </p:txBody>
        </p:sp>
        <p:sp>
          <p:nvSpPr>
            <p:cNvPr id="56" name="object 35"/>
            <p:cNvSpPr/>
            <p:nvPr/>
          </p:nvSpPr>
          <p:spPr>
            <a:xfrm>
              <a:off x="3211191" y="371225"/>
              <a:ext cx="191136" cy="300360"/>
            </a:xfrm>
            <a:custGeom>
              <a:avLst/>
              <a:gdLst/>
              <a:ahLst/>
              <a:cxnLst/>
              <a:rect l="l" t="t" r="r" b="b"/>
              <a:pathLst>
                <a:path w="191135" h="300355">
                  <a:moveTo>
                    <a:pt x="69246" y="299743"/>
                  </a:moveTo>
                  <a:lnTo>
                    <a:pt x="29280" y="296681"/>
                  </a:lnTo>
                  <a:lnTo>
                    <a:pt x="8921" y="244994"/>
                  </a:lnTo>
                  <a:lnTo>
                    <a:pt x="19373" y="248999"/>
                  </a:lnTo>
                  <a:lnTo>
                    <a:pt x="31023" y="252169"/>
                  </a:lnTo>
                  <a:lnTo>
                    <a:pt x="43649" y="254506"/>
                  </a:lnTo>
                  <a:lnTo>
                    <a:pt x="57029" y="256012"/>
                  </a:lnTo>
                  <a:lnTo>
                    <a:pt x="70938" y="256687"/>
                  </a:lnTo>
                  <a:lnTo>
                    <a:pt x="87133" y="255716"/>
                  </a:lnTo>
                  <a:lnTo>
                    <a:pt x="125568" y="239454"/>
                  </a:lnTo>
                  <a:lnTo>
                    <a:pt x="136566" y="215668"/>
                  </a:lnTo>
                  <a:lnTo>
                    <a:pt x="135398" y="206036"/>
                  </a:lnTo>
                  <a:lnTo>
                    <a:pt x="101515" y="175344"/>
                  </a:lnTo>
                  <a:lnTo>
                    <a:pt x="68781" y="163146"/>
                  </a:lnTo>
                  <a:lnTo>
                    <a:pt x="57474" y="158822"/>
                  </a:lnTo>
                  <a:lnTo>
                    <a:pt x="17693" y="134497"/>
                  </a:lnTo>
                  <a:lnTo>
                    <a:pt x="0" y="88575"/>
                  </a:lnTo>
                  <a:lnTo>
                    <a:pt x="951" y="74917"/>
                  </a:lnTo>
                  <a:lnTo>
                    <a:pt x="23096" y="30307"/>
                  </a:lnTo>
                  <a:lnTo>
                    <a:pt x="57730" y="9038"/>
                  </a:lnTo>
                  <a:lnTo>
                    <a:pt x="106496" y="0"/>
                  </a:lnTo>
                  <a:lnTo>
                    <a:pt x="121422" y="85"/>
                  </a:lnTo>
                  <a:lnTo>
                    <a:pt x="160038" y="2702"/>
                  </a:lnTo>
                  <a:lnTo>
                    <a:pt x="170897" y="48956"/>
                  </a:lnTo>
                  <a:lnTo>
                    <a:pt x="159601" y="45917"/>
                  </a:lnTo>
                  <a:lnTo>
                    <a:pt x="146813" y="43464"/>
                  </a:lnTo>
                  <a:lnTo>
                    <a:pt x="133442" y="41700"/>
                  </a:lnTo>
                  <a:lnTo>
                    <a:pt x="120399" y="40731"/>
                  </a:lnTo>
                  <a:lnTo>
                    <a:pt x="99259" y="41904"/>
                  </a:lnTo>
                  <a:lnTo>
                    <a:pt x="61045" y="58906"/>
                  </a:lnTo>
                  <a:lnTo>
                    <a:pt x="53665" y="79604"/>
                  </a:lnTo>
                  <a:lnTo>
                    <a:pt x="54934" y="88823"/>
                  </a:lnTo>
                  <a:lnTo>
                    <a:pt x="90572" y="118211"/>
                  </a:lnTo>
                  <a:lnTo>
                    <a:pt x="112871" y="126310"/>
                  </a:lnTo>
                  <a:lnTo>
                    <a:pt x="124538" y="130464"/>
                  </a:lnTo>
                  <a:lnTo>
                    <a:pt x="167626" y="152949"/>
                  </a:lnTo>
                  <a:lnTo>
                    <a:pt x="190515" y="195478"/>
                  </a:lnTo>
                  <a:lnTo>
                    <a:pt x="189667" y="210996"/>
                  </a:lnTo>
                  <a:lnTo>
                    <a:pt x="176356" y="250293"/>
                  </a:lnTo>
                  <a:lnTo>
                    <a:pt x="149041" y="278418"/>
                  </a:lnTo>
                  <a:lnTo>
                    <a:pt x="110485" y="294999"/>
                  </a:lnTo>
                  <a:lnTo>
                    <a:pt x="79902" y="299454"/>
                  </a:lnTo>
                  <a:lnTo>
                    <a:pt x="69246" y="299743"/>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57" name="object 36"/>
            <p:cNvSpPr/>
            <p:nvPr/>
          </p:nvSpPr>
          <p:spPr>
            <a:xfrm>
              <a:off x="3473143" y="645624"/>
              <a:ext cx="164467" cy="0"/>
            </a:xfrm>
            <a:custGeom>
              <a:avLst/>
              <a:gdLst/>
              <a:ahLst/>
              <a:cxnLst/>
              <a:rect l="l" t="t" r="r" b="b"/>
              <a:pathLst>
                <a:path w="164464">
                  <a:moveTo>
                    <a:pt x="0" y="0"/>
                  </a:moveTo>
                  <a:lnTo>
                    <a:pt x="164211" y="0"/>
                  </a:lnTo>
                </a:path>
              </a:pathLst>
            </a:custGeom>
            <a:ln w="40639">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58" name="object 37"/>
            <p:cNvSpPr/>
            <p:nvPr/>
          </p:nvSpPr>
          <p:spPr>
            <a:xfrm>
              <a:off x="3498555" y="536404"/>
              <a:ext cx="0" cy="88902"/>
            </a:xfrm>
            <a:custGeom>
              <a:avLst/>
              <a:gdLst/>
              <a:ahLst/>
              <a:cxnLst/>
              <a:rect l="l" t="t" r="r" b="b"/>
              <a:pathLst>
                <a:path h="88900">
                  <a:moveTo>
                    <a:pt x="0" y="0"/>
                  </a:moveTo>
                  <a:lnTo>
                    <a:pt x="0" y="88900"/>
                  </a:lnTo>
                </a:path>
              </a:pathLst>
            </a:custGeom>
            <a:ln w="50825">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59" name="object 38"/>
            <p:cNvSpPr/>
            <p:nvPr/>
          </p:nvSpPr>
          <p:spPr>
            <a:xfrm>
              <a:off x="3473143" y="516716"/>
              <a:ext cx="158751" cy="0"/>
            </a:xfrm>
            <a:custGeom>
              <a:avLst/>
              <a:gdLst/>
              <a:ahLst/>
              <a:cxnLst/>
              <a:rect l="l" t="t" r="r" b="b"/>
              <a:pathLst>
                <a:path w="158750">
                  <a:moveTo>
                    <a:pt x="0" y="0"/>
                  </a:moveTo>
                  <a:lnTo>
                    <a:pt x="158623" y="0"/>
                  </a:lnTo>
                </a:path>
              </a:pathLst>
            </a:custGeom>
            <a:ln w="3937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60" name="object 39"/>
            <p:cNvSpPr/>
            <p:nvPr/>
          </p:nvSpPr>
          <p:spPr>
            <a:xfrm>
              <a:off x="3498555" y="415750"/>
              <a:ext cx="0" cy="81281"/>
            </a:xfrm>
            <a:custGeom>
              <a:avLst/>
              <a:gdLst/>
              <a:ahLst/>
              <a:cxnLst/>
              <a:rect l="l" t="t" r="r" b="b"/>
              <a:pathLst>
                <a:path h="81279">
                  <a:moveTo>
                    <a:pt x="0" y="0"/>
                  </a:moveTo>
                  <a:lnTo>
                    <a:pt x="0" y="81279"/>
                  </a:lnTo>
                </a:path>
              </a:pathLst>
            </a:custGeom>
            <a:ln w="50825">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61" name="object 40"/>
            <p:cNvSpPr/>
            <p:nvPr/>
          </p:nvSpPr>
          <p:spPr>
            <a:xfrm>
              <a:off x="3473143" y="395430"/>
              <a:ext cx="164467" cy="0"/>
            </a:xfrm>
            <a:custGeom>
              <a:avLst/>
              <a:gdLst/>
              <a:ahLst/>
              <a:cxnLst/>
              <a:rect l="l" t="t" r="r" b="b"/>
              <a:pathLst>
                <a:path w="164464">
                  <a:moveTo>
                    <a:pt x="0" y="0"/>
                  </a:moveTo>
                  <a:lnTo>
                    <a:pt x="164211" y="0"/>
                  </a:lnTo>
                </a:path>
              </a:pathLst>
            </a:custGeom>
            <a:ln w="40639">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62" name="object 41"/>
            <p:cNvSpPr/>
            <p:nvPr/>
          </p:nvSpPr>
          <p:spPr>
            <a:xfrm>
              <a:off x="3473143" y="375490"/>
              <a:ext cx="164467" cy="290835"/>
            </a:xfrm>
            <a:custGeom>
              <a:avLst/>
              <a:gdLst/>
              <a:ahLst/>
              <a:cxnLst/>
              <a:rect l="l" t="t" r="r" b="b"/>
              <a:pathLst>
                <a:path w="164464" h="290830">
                  <a:moveTo>
                    <a:pt x="0" y="290449"/>
                  </a:moveTo>
                  <a:lnTo>
                    <a:pt x="0" y="0"/>
                  </a:lnTo>
                  <a:lnTo>
                    <a:pt x="164211" y="0"/>
                  </a:lnTo>
                  <a:lnTo>
                    <a:pt x="164211" y="39662"/>
                  </a:lnTo>
                  <a:lnTo>
                    <a:pt x="50825" y="39662"/>
                  </a:lnTo>
                  <a:lnTo>
                    <a:pt x="50825" y="121767"/>
                  </a:lnTo>
                  <a:lnTo>
                    <a:pt x="158623" y="121767"/>
                  </a:lnTo>
                  <a:lnTo>
                    <a:pt x="158623" y="160312"/>
                  </a:lnTo>
                  <a:lnTo>
                    <a:pt x="50825" y="160312"/>
                  </a:lnTo>
                  <a:lnTo>
                    <a:pt x="50825" y="249682"/>
                  </a:lnTo>
                  <a:lnTo>
                    <a:pt x="164211" y="249682"/>
                  </a:lnTo>
                  <a:lnTo>
                    <a:pt x="164211" y="290449"/>
                  </a:lnTo>
                  <a:lnTo>
                    <a:pt x="0" y="290449"/>
                  </a:lnTo>
                  <a:close/>
                </a:path>
              </a:pathLst>
            </a:custGeom>
            <a:ln w="19050">
              <a:solidFill>
                <a:srgbClr val="0054A3"/>
              </a:solidFill>
            </a:ln>
          </p:spPr>
          <p:txBody>
            <a:bodyPr wrap="square" lIns="0" tIns="0" rIns="0" bIns="0" rtlCol="0"/>
            <a:lstStyle/>
            <a:p>
              <a:pPr defTabSz="1217706">
                <a:defRPr/>
              </a:pPr>
              <a:endParaRPr sz="2397" kern="0" dirty="0">
                <a:solidFill>
                  <a:sysClr val="windowText" lastClr="000000"/>
                </a:solidFill>
                <a:latin typeface="Calibri"/>
              </a:endParaRPr>
            </a:p>
          </p:txBody>
        </p:sp>
        <p:sp>
          <p:nvSpPr>
            <p:cNvPr id="63" name="object 42"/>
            <p:cNvSpPr/>
            <p:nvPr/>
          </p:nvSpPr>
          <p:spPr>
            <a:xfrm>
              <a:off x="1028195" y="695938"/>
              <a:ext cx="108178" cy="44196"/>
            </a:xfrm>
            <a:prstGeom prst="rect">
              <a:avLst/>
            </a:prstGeom>
            <a:blipFill>
              <a:blip r:embed="rId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64" name="object 43"/>
            <p:cNvSpPr/>
            <p:nvPr/>
          </p:nvSpPr>
          <p:spPr>
            <a:xfrm>
              <a:off x="953646" y="723675"/>
              <a:ext cx="97016" cy="45708"/>
            </a:xfrm>
            <a:prstGeom prst="rect">
              <a:avLst/>
            </a:prstGeom>
            <a:blipFill>
              <a:blip r:embed="rId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65" name="object 44"/>
            <p:cNvSpPr/>
            <p:nvPr/>
          </p:nvSpPr>
          <p:spPr>
            <a:xfrm>
              <a:off x="866777" y="745455"/>
              <a:ext cx="79274" cy="45200"/>
            </a:xfrm>
            <a:prstGeom prst="rect">
              <a:avLst/>
            </a:prstGeom>
            <a:blipFill>
              <a:blip r:embed="rId9"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66" name="object 45"/>
            <p:cNvSpPr/>
            <p:nvPr/>
          </p:nvSpPr>
          <p:spPr>
            <a:xfrm>
              <a:off x="773737" y="758716"/>
              <a:ext cx="57518" cy="43294"/>
            </a:xfrm>
            <a:prstGeom prst="rect">
              <a:avLst/>
            </a:prstGeom>
            <a:blipFill>
              <a:blip r:embed="rId10"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67" name="object 46"/>
            <p:cNvSpPr/>
            <p:nvPr/>
          </p:nvSpPr>
          <p:spPr>
            <a:xfrm>
              <a:off x="672034" y="762893"/>
              <a:ext cx="55422" cy="41161"/>
            </a:xfrm>
            <a:prstGeom prst="rect">
              <a:avLst/>
            </a:prstGeom>
            <a:blipFill>
              <a:blip r:embed="rId11"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68" name="object 47"/>
            <p:cNvSpPr/>
            <p:nvPr/>
          </p:nvSpPr>
          <p:spPr>
            <a:xfrm>
              <a:off x="553212" y="754741"/>
              <a:ext cx="74510" cy="43383"/>
            </a:xfrm>
            <a:prstGeom prst="rect">
              <a:avLst/>
            </a:prstGeom>
            <a:blipFill>
              <a:blip r:embed="rId12"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69" name="object 48"/>
            <p:cNvSpPr/>
            <p:nvPr/>
          </p:nvSpPr>
          <p:spPr>
            <a:xfrm>
              <a:off x="458458" y="739893"/>
              <a:ext cx="85216" cy="43092"/>
            </a:xfrm>
            <a:prstGeom prst="rect">
              <a:avLst/>
            </a:prstGeom>
            <a:blipFill>
              <a:blip r:embed="rId13"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0" name="object 49"/>
            <p:cNvSpPr/>
            <p:nvPr/>
          </p:nvSpPr>
          <p:spPr>
            <a:xfrm>
              <a:off x="367043" y="717021"/>
              <a:ext cx="96051" cy="40221"/>
            </a:xfrm>
            <a:prstGeom prst="rect">
              <a:avLst/>
            </a:prstGeom>
            <a:blipFill>
              <a:blip r:embed="rId14"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1" name="object 50"/>
            <p:cNvSpPr/>
            <p:nvPr/>
          </p:nvSpPr>
          <p:spPr>
            <a:xfrm>
              <a:off x="296329" y="688392"/>
              <a:ext cx="101461" cy="35599"/>
            </a:xfrm>
            <a:prstGeom prst="rect">
              <a:avLst/>
            </a:prstGeom>
            <a:blipFill>
              <a:blip r:embed="rId15"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2" name="object 51"/>
            <p:cNvSpPr/>
            <p:nvPr/>
          </p:nvSpPr>
          <p:spPr>
            <a:xfrm>
              <a:off x="243115" y="653239"/>
              <a:ext cx="103797" cy="27749"/>
            </a:xfrm>
            <a:prstGeom prst="rect">
              <a:avLst/>
            </a:prstGeom>
            <a:blipFill>
              <a:blip r:embed="rId1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3" name="object 52"/>
            <p:cNvSpPr/>
            <p:nvPr/>
          </p:nvSpPr>
          <p:spPr>
            <a:xfrm>
              <a:off x="216965" y="616916"/>
              <a:ext cx="102172" cy="19316"/>
            </a:xfrm>
            <a:prstGeom prst="rect">
              <a:avLst/>
            </a:prstGeom>
            <a:blipFill>
              <a:blip r:embed="rId1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4" name="object 53"/>
            <p:cNvSpPr/>
            <p:nvPr/>
          </p:nvSpPr>
          <p:spPr>
            <a:xfrm>
              <a:off x="213346" y="579819"/>
              <a:ext cx="98691" cy="12509"/>
            </a:xfrm>
            <a:prstGeom prst="rect">
              <a:avLst/>
            </a:prstGeom>
            <a:blipFill>
              <a:blip r:embed="rId1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5" name="object 54"/>
            <p:cNvSpPr/>
            <p:nvPr/>
          </p:nvSpPr>
          <p:spPr>
            <a:xfrm>
              <a:off x="231381" y="530389"/>
              <a:ext cx="100330" cy="20383"/>
            </a:xfrm>
            <a:prstGeom prst="rect">
              <a:avLst/>
            </a:prstGeom>
            <a:blipFill>
              <a:blip r:embed="rId19"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6" name="object 55"/>
            <p:cNvSpPr/>
            <p:nvPr/>
          </p:nvSpPr>
          <p:spPr>
            <a:xfrm>
              <a:off x="277979" y="483679"/>
              <a:ext cx="94424" cy="28194"/>
            </a:xfrm>
            <a:prstGeom prst="rect">
              <a:avLst/>
            </a:prstGeom>
            <a:blipFill>
              <a:blip r:embed="rId20"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7" name="object 56"/>
            <p:cNvSpPr/>
            <p:nvPr/>
          </p:nvSpPr>
          <p:spPr>
            <a:xfrm>
              <a:off x="339955" y="447216"/>
              <a:ext cx="84468" cy="32690"/>
            </a:xfrm>
            <a:prstGeom prst="rect">
              <a:avLst/>
            </a:prstGeom>
            <a:blipFill>
              <a:blip r:embed="rId21"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8" name="object 57"/>
            <p:cNvSpPr/>
            <p:nvPr/>
          </p:nvSpPr>
          <p:spPr>
            <a:xfrm>
              <a:off x="431992" y="412455"/>
              <a:ext cx="67487" cy="37351"/>
            </a:xfrm>
            <a:prstGeom prst="rect">
              <a:avLst/>
            </a:prstGeom>
            <a:blipFill>
              <a:blip r:embed="rId22"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79" name="object 58"/>
            <p:cNvSpPr/>
            <p:nvPr/>
          </p:nvSpPr>
          <p:spPr>
            <a:xfrm>
              <a:off x="526787" y="389646"/>
              <a:ext cx="49555" cy="39547"/>
            </a:xfrm>
            <a:prstGeom prst="rect">
              <a:avLst/>
            </a:prstGeom>
            <a:blipFill>
              <a:blip r:embed="rId23"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80" name="object 59"/>
            <p:cNvSpPr/>
            <p:nvPr/>
          </p:nvSpPr>
          <p:spPr>
            <a:xfrm>
              <a:off x="641771" y="374077"/>
              <a:ext cx="26339" cy="40589"/>
            </a:xfrm>
            <a:prstGeom prst="rect">
              <a:avLst/>
            </a:prstGeom>
            <a:blipFill>
              <a:blip r:embed="rId24"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81" name="object 60"/>
            <p:cNvSpPr/>
            <p:nvPr/>
          </p:nvSpPr>
          <p:spPr>
            <a:xfrm>
              <a:off x="749152" y="368893"/>
              <a:ext cx="17068" cy="40474"/>
            </a:xfrm>
            <a:prstGeom prst="rect">
              <a:avLst/>
            </a:prstGeom>
            <a:blipFill>
              <a:blip r:embed="rId25"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82" name="object 61"/>
            <p:cNvSpPr/>
            <p:nvPr/>
          </p:nvSpPr>
          <p:spPr>
            <a:xfrm>
              <a:off x="845467" y="373428"/>
              <a:ext cx="36206" cy="39980"/>
            </a:xfrm>
            <a:prstGeom prst="rect">
              <a:avLst/>
            </a:prstGeom>
            <a:blipFill>
              <a:blip r:embed="rId2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83" name="object 62"/>
            <p:cNvSpPr/>
            <p:nvPr/>
          </p:nvSpPr>
          <p:spPr>
            <a:xfrm>
              <a:off x="933125" y="387918"/>
              <a:ext cx="52768" cy="36817"/>
            </a:xfrm>
            <a:prstGeom prst="rect">
              <a:avLst/>
            </a:prstGeom>
            <a:blipFill>
              <a:blip r:embed="rId2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84" name="object 63"/>
            <p:cNvSpPr/>
            <p:nvPr/>
          </p:nvSpPr>
          <p:spPr>
            <a:xfrm>
              <a:off x="1091671" y="661988"/>
              <a:ext cx="114059" cy="40348"/>
            </a:xfrm>
            <a:prstGeom prst="rect">
              <a:avLst/>
            </a:prstGeom>
            <a:blipFill>
              <a:blip r:embed="rId2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85" name="object 64"/>
            <p:cNvSpPr/>
            <p:nvPr/>
          </p:nvSpPr>
          <p:spPr>
            <a:xfrm>
              <a:off x="1055705" y="569861"/>
              <a:ext cx="72237" cy="17894"/>
            </a:xfrm>
            <a:prstGeom prst="rect">
              <a:avLst/>
            </a:prstGeom>
            <a:blipFill>
              <a:blip r:embed="rId29"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86" name="object 65"/>
            <p:cNvSpPr/>
            <p:nvPr/>
          </p:nvSpPr>
          <p:spPr>
            <a:xfrm>
              <a:off x="1045228" y="599124"/>
              <a:ext cx="78360" cy="21031"/>
            </a:xfrm>
            <a:prstGeom prst="rect">
              <a:avLst/>
            </a:prstGeom>
            <a:blipFill>
              <a:blip r:embed="rId30"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87" name="object 66"/>
            <p:cNvSpPr/>
            <p:nvPr/>
          </p:nvSpPr>
          <p:spPr>
            <a:xfrm>
              <a:off x="1020387" y="628003"/>
              <a:ext cx="79057" cy="24918"/>
            </a:xfrm>
            <a:prstGeom prst="rect">
              <a:avLst/>
            </a:prstGeom>
            <a:blipFill>
              <a:blip r:embed="rId31"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88" name="object 67"/>
            <p:cNvSpPr/>
            <p:nvPr/>
          </p:nvSpPr>
          <p:spPr>
            <a:xfrm>
              <a:off x="980787" y="654103"/>
              <a:ext cx="77166" cy="29109"/>
            </a:xfrm>
            <a:prstGeom prst="rect">
              <a:avLst/>
            </a:prstGeom>
            <a:blipFill>
              <a:blip r:embed="rId32"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89" name="object 68"/>
            <p:cNvSpPr/>
            <p:nvPr/>
          </p:nvSpPr>
          <p:spPr>
            <a:xfrm>
              <a:off x="931575" y="676393"/>
              <a:ext cx="70282" cy="31153"/>
            </a:xfrm>
            <a:prstGeom prst="rect">
              <a:avLst/>
            </a:prstGeom>
            <a:blipFill>
              <a:blip r:embed="rId33"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90" name="object 69"/>
            <p:cNvSpPr/>
            <p:nvPr/>
          </p:nvSpPr>
          <p:spPr>
            <a:xfrm>
              <a:off x="870209" y="695468"/>
              <a:ext cx="57887" cy="32245"/>
            </a:xfrm>
            <a:prstGeom prst="rect">
              <a:avLst/>
            </a:prstGeom>
            <a:blipFill>
              <a:blip r:embed="rId34"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91" name="object 70"/>
            <p:cNvSpPr/>
            <p:nvPr/>
          </p:nvSpPr>
          <p:spPr>
            <a:xfrm>
              <a:off x="808474" y="707469"/>
              <a:ext cx="45885" cy="31648"/>
            </a:xfrm>
            <a:prstGeom prst="rect">
              <a:avLst/>
            </a:prstGeom>
            <a:blipFill>
              <a:blip r:embed="rId35"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92" name="object 71"/>
            <p:cNvSpPr/>
            <p:nvPr/>
          </p:nvSpPr>
          <p:spPr>
            <a:xfrm>
              <a:off x="739397" y="714578"/>
              <a:ext cx="28397" cy="30303"/>
            </a:xfrm>
            <a:prstGeom prst="rect">
              <a:avLst/>
            </a:prstGeom>
            <a:blipFill>
              <a:blip r:embed="rId3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93" name="object 72"/>
            <p:cNvSpPr/>
            <p:nvPr/>
          </p:nvSpPr>
          <p:spPr>
            <a:xfrm>
              <a:off x="658588" y="713677"/>
              <a:ext cx="39649" cy="30646"/>
            </a:xfrm>
            <a:prstGeom prst="rect">
              <a:avLst/>
            </a:prstGeom>
            <a:blipFill>
              <a:blip r:embed="rId3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94" name="object 73"/>
            <p:cNvSpPr/>
            <p:nvPr/>
          </p:nvSpPr>
          <p:spPr>
            <a:xfrm>
              <a:off x="574384" y="705574"/>
              <a:ext cx="52654" cy="30746"/>
            </a:xfrm>
            <a:prstGeom prst="rect">
              <a:avLst/>
            </a:prstGeom>
            <a:blipFill>
              <a:blip r:embed="rId3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95" name="object 74"/>
            <p:cNvSpPr/>
            <p:nvPr/>
          </p:nvSpPr>
          <p:spPr>
            <a:xfrm>
              <a:off x="504712" y="692429"/>
              <a:ext cx="62001" cy="28982"/>
            </a:xfrm>
            <a:prstGeom prst="rect">
              <a:avLst/>
            </a:prstGeom>
            <a:blipFill>
              <a:blip r:embed="rId39"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96" name="object 75"/>
            <p:cNvSpPr/>
            <p:nvPr/>
          </p:nvSpPr>
          <p:spPr>
            <a:xfrm>
              <a:off x="447817" y="674891"/>
              <a:ext cx="67957" cy="26225"/>
            </a:xfrm>
            <a:prstGeom prst="rect">
              <a:avLst/>
            </a:prstGeom>
            <a:blipFill>
              <a:blip r:embed="rId40"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97" name="object 76"/>
            <p:cNvSpPr/>
            <p:nvPr/>
          </p:nvSpPr>
          <p:spPr>
            <a:xfrm>
              <a:off x="398757" y="651318"/>
              <a:ext cx="72518" cy="21005"/>
            </a:xfrm>
            <a:prstGeom prst="rect">
              <a:avLst/>
            </a:prstGeom>
            <a:blipFill>
              <a:blip r:embed="rId41"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98" name="object 77"/>
            <p:cNvSpPr/>
            <p:nvPr/>
          </p:nvSpPr>
          <p:spPr>
            <a:xfrm>
              <a:off x="367476" y="624280"/>
              <a:ext cx="73914" cy="14262"/>
            </a:xfrm>
            <a:prstGeom prst="rect">
              <a:avLst/>
            </a:prstGeom>
            <a:blipFill>
              <a:blip r:embed="rId42"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99" name="object 78"/>
            <p:cNvSpPr/>
            <p:nvPr/>
          </p:nvSpPr>
          <p:spPr>
            <a:xfrm>
              <a:off x="356618" y="598182"/>
              <a:ext cx="72378" cy="8446"/>
            </a:xfrm>
            <a:prstGeom prst="rect">
              <a:avLst/>
            </a:prstGeom>
            <a:blipFill>
              <a:blip r:embed="rId43"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00" name="object 79"/>
            <p:cNvSpPr/>
            <p:nvPr/>
          </p:nvSpPr>
          <p:spPr>
            <a:xfrm>
              <a:off x="360896" y="563916"/>
              <a:ext cx="72137" cy="10261"/>
            </a:xfrm>
            <a:prstGeom prst="rect">
              <a:avLst/>
            </a:prstGeom>
            <a:blipFill>
              <a:blip r:embed="rId44"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01" name="object 80"/>
            <p:cNvSpPr/>
            <p:nvPr/>
          </p:nvSpPr>
          <p:spPr>
            <a:xfrm>
              <a:off x="381521" y="532585"/>
              <a:ext cx="69647" cy="14821"/>
            </a:xfrm>
            <a:prstGeom prst="rect">
              <a:avLst/>
            </a:prstGeom>
            <a:blipFill>
              <a:blip r:embed="rId45"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02" name="object 81"/>
            <p:cNvSpPr/>
            <p:nvPr/>
          </p:nvSpPr>
          <p:spPr>
            <a:xfrm>
              <a:off x="421934" y="501215"/>
              <a:ext cx="62230" cy="19584"/>
            </a:xfrm>
            <a:prstGeom prst="rect">
              <a:avLst/>
            </a:prstGeom>
            <a:blipFill>
              <a:blip r:embed="rId4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03" name="object 82"/>
            <p:cNvSpPr/>
            <p:nvPr/>
          </p:nvSpPr>
          <p:spPr>
            <a:xfrm>
              <a:off x="475923" y="474888"/>
              <a:ext cx="52120" cy="23317"/>
            </a:xfrm>
            <a:prstGeom prst="rect">
              <a:avLst/>
            </a:prstGeom>
            <a:blipFill>
              <a:blip r:embed="rId4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04" name="object 83"/>
            <p:cNvSpPr/>
            <p:nvPr/>
          </p:nvSpPr>
          <p:spPr>
            <a:xfrm>
              <a:off x="545784" y="452613"/>
              <a:ext cx="38087" cy="26517"/>
            </a:xfrm>
            <a:prstGeom prst="rect">
              <a:avLst/>
            </a:prstGeom>
            <a:blipFill>
              <a:blip r:embed="rId4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05" name="object 84"/>
            <p:cNvSpPr/>
            <p:nvPr/>
          </p:nvSpPr>
          <p:spPr>
            <a:xfrm>
              <a:off x="622317" y="437628"/>
              <a:ext cx="23379" cy="28587"/>
            </a:xfrm>
            <a:prstGeom prst="rect">
              <a:avLst/>
            </a:prstGeom>
            <a:blipFill>
              <a:blip r:embed="rId49"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06" name="object 85"/>
            <p:cNvSpPr/>
            <p:nvPr/>
          </p:nvSpPr>
          <p:spPr>
            <a:xfrm>
              <a:off x="1043588" y="534947"/>
              <a:ext cx="79184" cy="24574"/>
            </a:xfrm>
            <a:prstGeom prst="rect">
              <a:avLst/>
            </a:prstGeom>
            <a:blipFill>
              <a:blip r:embed="rId50"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07" name="object 86"/>
            <p:cNvSpPr/>
            <p:nvPr/>
          </p:nvSpPr>
          <p:spPr>
            <a:xfrm>
              <a:off x="897463" y="493811"/>
              <a:ext cx="59499" cy="24460"/>
            </a:xfrm>
            <a:prstGeom prst="rect">
              <a:avLst/>
            </a:prstGeom>
            <a:blipFill>
              <a:blip r:embed="rId51"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08" name="object 87"/>
            <p:cNvSpPr/>
            <p:nvPr/>
          </p:nvSpPr>
          <p:spPr>
            <a:xfrm>
              <a:off x="932160" y="511896"/>
              <a:ext cx="61328" cy="22580"/>
            </a:xfrm>
            <a:prstGeom prst="rect">
              <a:avLst/>
            </a:prstGeom>
            <a:blipFill>
              <a:blip r:embed="rId52"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09" name="object 88"/>
            <p:cNvSpPr/>
            <p:nvPr/>
          </p:nvSpPr>
          <p:spPr>
            <a:xfrm>
              <a:off x="959222" y="534872"/>
              <a:ext cx="59245" cy="18757"/>
            </a:xfrm>
            <a:prstGeom prst="rect">
              <a:avLst/>
            </a:prstGeom>
            <a:blipFill>
              <a:blip r:embed="rId53"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10" name="object 89"/>
            <p:cNvSpPr/>
            <p:nvPr/>
          </p:nvSpPr>
          <p:spPr>
            <a:xfrm>
              <a:off x="973891" y="560271"/>
              <a:ext cx="56654" cy="14008"/>
            </a:xfrm>
            <a:prstGeom prst="rect">
              <a:avLst/>
            </a:prstGeom>
            <a:blipFill>
              <a:blip r:embed="rId54"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11" name="object 90"/>
            <p:cNvSpPr/>
            <p:nvPr/>
          </p:nvSpPr>
          <p:spPr>
            <a:xfrm>
              <a:off x="976114" y="584948"/>
              <a:ext cx="55270" cy="11176"/>
            </a:xfrm>
            <a:prstGeom prst="rect">
              <a:avLst/>
            </a:prstGeom>
            <a:blipFill>
              <a:blip r:embed="rId55"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12" name="object 91"/>
            <p:cNvSpPr/>
            <p:nvPr/>
          </p:nvSpPr>
          <p:spPr>
            <a:xfrm>
              <a:off x="962449" y="607528"/>
              <a:ext cx="58216" cy="15811"/>
            </a:xfrm>
            <a:prstGeom prst="rect">
              <a:avLst/>
            </a:prstGeom>
            <a:blipFill>
              <a:blip r:embed="rId5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13" name="object 92"/>
            <p:cNvSpPr/>
            <p:nvPr/>
          </p:nvSpPr>
          <p:spPr>
            <a:xfrm>
              <a:off x="940796" y="626351"/>
              <a:ext cx="56935" cy="18618"/>
            </a:xfrm>
            <a:prstGeom prst="rect">
              <a:avLst/>
            </a:prstGeom>
            <a:blipFill>
              <a:blip r:embed="rId5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14" name="object 93"/>
            <p:cNvSpPr/>
            <p:nvPr/>
          </p:nvSpPr>
          <p:spPr>
            <a:xfrm>
              <a:off x="907852" y="645197"/>
              <a:ext cx="52299" cy="21285"/>
            </a:xfrm>
            <a:prstGeom prst="rect">
              <a:avLst/>
            </a:prstGeom>
            <a:blipFill>
              <a:blip r:embed="rId5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15" name="object 94"/>
            <p:cNvSpPr/>
            <p:nvPr/>
          </p:nvSpPr>
          <p:spPr>
            <a:xfrm>
              <a:off x="868494" y="660627"/>
              <a:ext cx="45783" cy="22695"/>
            </a:xfrm>
            <a:prstGeom prst="rect">
              <a:avLst/>
            </a:prstGeom>
            <a:blipFill>
              <a:blip r:embed="rId59"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16" name="object 95"/>
            <p:cNvSpPr/>
            <p:nvPr/>
          </p:nvSpPr>
          <p:spPr>
            <a:xfrm>
              <a:off x="819571" y="673188"/>
              <a:ext cx="34837" cy="23279"/>
            </a:xfrm>
            <a:prstGeom prst="rect">
              <a:avLst/>
            </a:prstGeom>
            <a:blipFill>
              <a:blip r:embed="rId60"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17" name="object 96"/>
            <p:cNvSpPr/>
            <p:nvPr/>
          </p:nvSpPr>
          <p:spPr>
            <a:xfrm>
              <a:off x="771159" y="680554"/>
              <a:ext cx="22731" cy="22847"/>
            </a:xfrm>
            <a:prstGeom prst="rect">
              <a:avLst/>
            </a:prstGeom>
            <a:blipFill>
              <a:blip r:embed="rId61"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18" name="object 97"/>
            <p:cNvSpPr/>
            <p:nvPr/>
          </p:nvSpPr>
          <p:spPr>
            <a:xfrm>
              <a:off x="718797" y="683222"/>
              <a:ext cx="18567" cy="22148"/>
            </a:xfrm>
            <a:prstGeom prst="rect">
              <a:avLst/>
            </a:prstGeom>
            <a:blipFill>
              <a:blip r:embed="rId62"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19" name="object 98"/>
            <p:cNvSpPr/>
            <p:nvPr/>
          </p:nvSpPr>
          <p:spPr>
            <a:xfrm>
              <a:off x="652923" y="680025"/>
              <a:ext cx="30149" cy="22656"/>
            </a:xfrm>
            <a:prstGeom prst="rect">
              <a:avLst/>
            </a:prstGeom>
            <a:blipFill>
              <a:blip r:embed="rId63"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20" name="object 99"/>
            <p:cNvSpPr/>
            <p:nvPr/>
          </p:nvSpPr>
          <p:spPr>
            <a:xfrm>
              <a:off x="592699" y="671870"/>
              <a:ext cx="39712" cy="21705"/>
            </a:xfrm>
            <a:prstGeom prst="rect">
              <a:avLst/>
            </a:prstGeom>
            <a:blipFill>
              <a:blip r:embed="rId64"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21" name="object 100"/>
            <p:cNvSpPr/>
            <p:nvPr/>
          </p:nvSpPr>
          <p:spPr>
            <a:xfrm>
              <a:off x="545824" y="660948"/>
              <a:ext cx="45110" cy="19659"/>
            </a:xfrm>
            <a:prstGeom prst="rect">
              <a:avLst/>
            </a:prstGeom>
            <a:blipFill>
              <a:blip r:embed="rId65"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22" name="object 101"/>
            <p:cNvSpPr/>
            <p:nvPr/>
          </p:nvSpPr>
          <p:spPr>
            <a:xfrm>
              <a:off x="502033" y="644907"/>
              <a:ext cx="50787" cy="16052"/>
            </a:xfrm>
            <a:prstGeom prst="rect">
              <a:avLst/>
            </a:prstGeom>
            <a:blipFill>
              <a:blip r:embed="rId66"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23" name="object 102"/>
            <p:cNvSpPr/>
            <p:nvPr/>
          </p:nvSpPr>
          <p:spPr>
            <a:xfrm>
              <a:off x="474310" y="627991"/>
              <a:ext cx="53327" cy="12180"/>
            </a:xfrm>
            <a:prstGeom prst="rect">
              <a:avLst/>
            </a:prstGeom>
            <a:blipFill>
              <a:blip r:embed="rId67"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24" name="object 103"/>
            <p:cNvSpPr/>
            <p:nvPr/>
          </p:nvSpPr>
          <p:spPr>
            <a:xfrm>
              <a:off x="456771" y="607695"/>
              <a:ext cx="54127" cy="7124"/>
            </a:xfrm>
            <a:prstGeom prst="rect">
              <a:avLst/>
            </a:prstGeom>
            <a:blipFill>
              <a:blip r:embed="rId68"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25" name="object 104"/>
            <p:cNvSpPr/>
            <p:nvPr/>
          </p:nvSpPr>
          <p:spPr>
            <a:xfrm>
              <a:off x="452275" y="586894"/>
              <a:ext cx="54076" cy="2755"/>
            </a:xfrm>
            <a:prstGeom prst="rect">
              <a:avLst/>
            </a:prstGeom>
            <a:blipFill>
              <a:blip r:embed="rId69"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26" name="object 105"/>
            <p:cNvSpPr/>
            <p:nvPr/>
          </p:nvSpPr>
          <p:spPr>
            <a:xfrm>
              <a:off x="461077" y="560731"/>
              <a:ext cx="52070" cy="7034"/>
            </a:xfrm>
            <a:prstGeom prst="rect">
              <a:avLst/>
            </a:prstGeom>
            <a:blipFill>
              <a:blip r:embed="rId70"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27" name="object 106"/>
            <p:cNvSpPr/>
            <p:nvPr/>
          </p:nvSpPr>
          <p:spPr>
            <a:xfrm>
              <a:off x="483200" y="536982"/>
              <a:ext cx="48145" cy="10795"/>
            </a:xfrm>
            <a:prstGeom prst="rect">
              <a:avLst/>
            </a:prstGeom>
            <a:blipFill>
              <a:blip r:embed="rId71"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28" name="object 107"/>
            <p:cNvSpPr/>
            <p:nvPr/>
          </p:nvSpPr>
          <p:spPr>
            <a:xfrm>
              <a:off x="853063" y="479221"/>
              <a:ext cx="55308" cy="25782"/>
            </a:xfrm>
            <a:prstGeom prst="rect">
              <a:avLst/>
            </a:prstGeom>
            <a:blipFill>
              <a:blip r:embed="rId72"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29" name="object 108"/>
            <p:cNvSpPr/>
            <p:nvPr/>
          </p:nvSpPr>
          <p:spPr>
            <a:xfrm>
              <a:off x="553964" y="504838"/>
              <a:ext cx="376188" cy="161533"/>
            </a:xfrm>
            <a:prstGeom prst="rect">
              <a:avLst/>
            </a:prstGeom>
            <a:blipFill>
              <a:blip r:embed="rId73"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sp>
          <p:nvSpPr>
            <p:cNvPr id="130" name="object 109"/>
            <p:cNvSpPr/>
            <p:nvPr/>
          </p:nvSpPr>
          <p:spPr>
            <a:xfrm>
              <a:off x="3674299" y="367448"/>
              <a:ext cx="80645" cy="83822"/>
            </a:xfrm>
            <a:custGeom>
              <a:avLst/>
              <a:gdLst/>
              <a:ahLst/>
              <a:cxnLst/>
              <a:rect l="l" t="t" r="r" b="b"/>
              <a:pathLst>
                <a:path w="80645" h="83820">
                  <a:moveTo>
                    <a:pt x="40101" y="0"/>
                  </a:moveTo>
                  <a:lnTo>
                    <a:pt x="6056" y="20877"/>
                  </a:lnTo>
                  <a:lnTo>
                    <a:pt x="0" y="52433"/>
                  </a:lnTo>
                  <a:lnTo>
                    <a:pt x="5619" y="64907"/>
                  </a:lnTo>
                  <a:lnTo>
                    <a:pt x="14971" y="74718"/>
                  </a:lnTo>
                  <a:lnTo>
                    <a:pt x="27389" y="81128"/>
                  </a:lnTo>
                  <a:lnTo>
                    <a:pt x="42206" y="83402"/>
                  </a:lnTo>
                  <a:lnTo>
                    <a:pt x="54625" y="80686"/>
                  </a:lnTo>
                  <a:lnTo>
                    <a:pt x="62021" y="76088"/>
                  </a:lnTo>
                  <a:lnTo>
                    <a:pt x="32639" y="76088"/>
                  </a:lnTo>
                  <a:lnTo>
                    <a:pt x="22365" y="71118"/>
                  </a:lnTo>
                  <a:lnTo>
                    <a:pt x="14390" y="61772"/>
                  </a:lnTo>
                  <a:lnTo>
                    <a:pt x="9547" y="48107"/>
                  </a:lnTo>
                  <a:lnTo>
                    <a:pt x="9491" y="47561"/>
                  </a:lnTo>
                  <a:lnTo>
                    <a:pt x="8544" y="29825"/>
                  </a:lnTo>
                  <a:lnTo>
                    <a:pt x="15524" y="17719"/>
                  </a:lnTo>
                  <a:lnTo>
                    <a:pt x="26401" y="9504"/>
                  </a:lnTo>
                  <a:lnTo>
                    <a:pt x="39911" y="6476"/>
                  </a:lnTo>
                  <a:lnTo>
                    <a:pt x="61073" y="6476"/>
                  </a:lnTo>
                  <a:lnTo>
                    <a:pt x="54167" y="2485"/>
                  </a:lnTo>
                  <a:lnTo>
                    <a:pt x="40101" y="0"/>
                  </a:lnTo>
                  <a:close/>
                </a:path>
                <a:path w="80645" h="83820">
                  <a:moveTo>
                    <a:pt x="61073" y="6476"/>
                  </a:moveTo>
                  <a:lnTo>
                    <a:pt x="39911" y="6476"/>
                  </a:lnTo>
                  <a:lnTo>
                    <a:pt x="41144" y="6493"/>
                  </a:lnTo>
                  <a:lnTo>
                    <a:pt x="53782" y="9625"/>
                  </a:lnTo>
                  <a:lnTo>
                    <a:pt x="64017" y="17719"/>
                  </a:lnTo>
                  <a:lnTo>
                    <a:pt x="70809" y="30025"/>
                  </a:lnTo>
                  <a:lnTo>
                    <a:pt x="73192" y="45927"/>
                  </a:lnTo>
                  <a:lnTo>
                    <a:pt x="69433" y="58230"/>
                  </a:lnTo>
                  <a:lnTo>
                    <a:pt x="61239" y="68004"/>
                  </a:lnTo>
                  <a:lnTo>
                    <a:pt x="48882" y="74280"/>
                  </a:lnTo>
                  <a:lnTo>
                    <a:pt x="32639" y="76088"/>
                  </a:lnTo>
                  <a:lnTo>
                    <a:pt x="62021" y="76088"/>
                  </a:lnTo>
                  <a:lnTo>
                    <a:pt x="65239" y="74087"/>
                  </a:lnTo>
                  <a:lnTo>
                    <a:pt x="73434" y="63797"/>
                  </a:lnTo>
                  <a:lnTo>
                    <a:pt x="78596" y="50007"/>
                  </a:lnTo>
                  <a:lnTo>
                    <a:pt x="80111" y="32909"/>
                  </a:lnTo>
                  <a:lnTo>
                    <a:pt x="75005" y="19797"/>
                  </a:lnTo>
                  <a:lnTo>
                    <a:pt x="66079" y="9370"/>
                  </a:lnTo>
                  <a:lnTo>
                    <a:pt x="61073" y="6476"/>
                  </a:lnTo>
                  <a:close/>
                </a:path>
                <a:path w="80645" h="83820">
                  <a:moveTo>
                    <a:pt x="44915" y="18313"/>
                  </a:moveTo>
                  <a:lnTo>
                    <a:pt x="32329" y="18313"/>
                  </a:lnTo>
                  <a:lnTo>
                    <a:pt x="24734" y="19430"/>
                  </a:lnTo>
                  <a:lnTo>
                    <a:pt x="24734" y="65874"/>
                  </a:lnTo>
                  <a:lnTo>
                    <a:pt x="32138" y="65874"/>
                  </a:lnTo>
                  <a:lnTo>
                    <a:pt x="32138" y="45897"/>
                  </a:lnTo>
                  <a:lnTo>
                    <a:pt x="53109" y="45897"/>
                  </a:lnTo>
                  <a:lnTo>
                    <a:pt x="51582" y="43853"/>
                  </a:lnTo>
                  <a:lnTo>
                    <a:pt x="47505" y="43116"/>
                  </a:lnTo>
                  <a:lnTo>
                    <a:pt x="47505" y="42748"/>
                  </a:lnTo>
                  <a:lnTo>
                    <a:pt x="52497" y="41274"/>
                  </a:lnTo>
                  <a:lnTo>
                    <a:pt x="53725" y="40157"/>
                  </a:lnTo>
                  <a:lnTo>
                    <a:pt x="32138" y="40157"/>
                  </a:lnTo>
                  <a:lnTo>
                    <a:pt x="32138" y="24422"/>
                  </a:lnTo>
                  <a:lnTo>
                    <a:pt x="33434" y="24244"/>
                  </a:lnTo>
                  <a:lnTo>
                    <a:pt x="35098" y="24053"/>
                  </a:lnTo>
                  <a:lnTo>
                    <a:pt x="55172" y="24053"/>
                  </a:lnTo>
                  <a:lnTo>
                    <a:pt x="55087" y="23875"/>
                  </a:lnTo>
                  <a:lnTo>
                    <a:pt x="49532" y="19797"/>
                  </a:lnTo>
                  <a:lnTo>
                    <a:pt x="44915" y="18313"/>
                  </a:lnTo>
                  <a:close/>
                </a:path>
                <a:path w="80645" h="83820">
                  <a:moveTo>
                    <a:pt x="53109" y="45897"/>
                  </a:moveTo>
                  <a:lnTo>
                    <a:pt x="43251" y="45897"/>
                  </a:lnTo>
                  <a:lnTo>
                    <a:pt x="46210" y="48107"/>
                  </a:lnTo>
                  <a:lnTo>
                    <a:pt x="47371" y="54406"/>
                  </a:lnTo>
                  <a:lnTo>
                    <a:pt x="48242" y="60147"/>
                  </a:lnTo>
                  <a:lnTo>
                    <a:pt x="49347" y="64401"/>
                  </a:lnTo>
                  <a:lnTo>
                    <a:pt x="50465" y="65874"/>
                  </a:lnTo>
                  <a:lnTo>
                    <a:pt x="58237" y="65874"/>
                  </a:lnTo>
                  <a:lnTo>
                    <a:pt x="57500" y="64401"/>
                  </a:lnTo>
                  <a:lnTo>
                    <a:pt x="56395" y="61620"/>
                  </a:lnTo>
                  <a:lnTo>
                    <a:pt x="55228" y="54038"/>
                  </a:lnTo>
                  <a:lnTo>
                    <a:pt x="54351" y="47561"/>
                  </a:lnTo>
                  <a:lnTo>
                    <a:pt x="53109" y="45897"/>
                  </a:lnTo>
                  <a:close/>
                </a:path>
                <a:path w="80645" h="83820">
                  <a:moveTo>
                    <a:pt x="55172" y="24053"/>
                  </a:moveTo>
                  <a:lnTo>
                    <a:pt x="45842" y="24053"/>
                  </a:lnTo>
                  <a:lnTo>
                    <a:pt x="48801" y="28130"/>
                  </a:lnTo>
                  <a:lnTo>
                    <a:pt x="48801" y="37934"/>
                  </a:lnTo>
                  <a:lnTo>
                    <a:pt x="43619" y="40157"/>
                  </a:lnTo>
                  <a:lnTo>
                    <a:pt x="53725" y="40157"/>
                  </a:lnTo>
                  <a:lnTo>
                    <a:pt x="56573" y="37566"/>
                  </a:lnTo>
                  <a:lnTo>
                    <a:pt x="56573" y="27012"/>
                  </a:lnTo>
                  <a:lnTo>
                    <a:pt x="55172" y="24053"/>
                  </a:lnTo>
                  <a:close/>
                </a:path>
              </a:pathLst>
            </a:custGeom>
            <a:solidFill>
              <a:srgbClr val="0053A4"/>
            </a:solidFill>
          </p:spPr>
          <p:txBody>
            <a:bodyPr wrap="square" lIns="0" tIns="0" rIns="0" bIns="0" rtlCol="0"/>
            <a:lstStyle/>
            <a:p>
              <a:pPr defTabSz="1217706">
                <a:defRPr/>
              </a:pPr>
              <a:endParaRPr sz="2397" kern="0" dirty="0">
                <a:solidFill>
                  <a:sysClr val="windowText" lastClr="000000"/>
                </a:solidFill>
                <a:latin typeface="Calibri"/>
              </a:endParaRPr>
            </a:p>
          </p:txBody>
        </p:sp>
      </p:grpSp>
      <p:sp>
        <p:nvSpPr>
          <p:cNvPr id="131" name="object 17"/>
          <p:cNvSpPr/>
          <p:nvPr/>
        </p:nvSpPr>
        <p:spPr>
          <a:xfrm>
            <a:off x="6286466" y="1824219"/>
            <a:ext cx="2673230" cy="359121"/>
          </a:xfrm>
          <a:prstGeom prst="rect">
            <a:avLst/>
          </a:prstGeom>
          <a:blipFill>
            <a:blip r:embed="rId74" cstate="print"/>
            <a:stretch>
              <a:fillRect/>
            </a:stretch>
          </a:blipFill>
        </p:spPr>
        <p:txBody>
          <a:bodyPr wrap="square" lIns="0" tIns="0" rIns="0" bIns="0" rtlCol="0"/>
          <a:lstStyle/>
          <a:p>
            <a:pPr defTabSz="1217706">
              <a:defRPr/>
            </a:pPr>
            <a:endParaRPr sz="2397" kern="0" dirty="0">
              <a:solidFill>
                <a:sysClr val="windowText" lastClr="000000"/>
              </a:solidFill>
              <a:latin typeface="Calibri"/>
            </a:endParaRPr>
          </a:p>
        </p:txBody>
      </p:sp>
      <p:pic>
        <p:nvPicPr>
          <p:cNvPr id="135" name="Picture 134"/>
          <p:cNvPicPr>
            <a:picLocks noChangeAspect="1"/>
          </p:cNvPicPr>
          <p:nvPr/>
        </p:nvPicPr>
        <p:blipFill>
          <a:blip r:embed="rId75"/>
          <a:stretch>
            <a:fillRect/>
          </a:stretch>
        </p:blipFill>
        <p:spPr>
          <a:xfrm>
            <a:off x="2733076" y="4167877"/>
            <a:ext cx="2264534" cy="570735"/>
          </a:xfrm>
          <a:prstGeom prst="rect">
            <a:avLst/>
          </a:prstGeom>
        </p:spPr>
      </p:pic>
      <p:pic>
        <p:nvPicPr>
          <p:cNvPr id="139" name="Picture 138" descr="A close up of a sign&#10;&#10;Description generated with very high confidence">
            <a:extLst>
              <a:ext uri="{FF2B5EF4-FFF2-40B4-BE49-F238E27FC236}">
                <a16:creationId xmlns:a16="http://schemas.microsoft.com/office/drawing/2014/main" id="{8A8602CB-F9A5-40B5-B037-E1EE409C070F}"/>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6221673" y="2899091"/>
            <a:ext cx="2802816" cy="574705"/>
          </a:xfrm>
          <a:prstGeom prst="rect">
            <a:avLst/>
          </a:prstGeom>
        </p:spPr>
      </p:pic>
      <p:pic>
        <p:nvPicPr>
          <p:cNvPr id="154" name="Picture 153" descr="A close up of a logo&#10;&#10;Description generated with high confidence">
            <a:extLst>
              <a:ext uri="{FF2B5EF4-FFF2-40B4-BE49-F238E27FC236}">
                <a16:creationId xmlns:a16="http://schemas.microsoft.com/office/drawing/2014/main" id="{48534814-5682-4D8F-BF27-7FFDA28F58A5}"/>
              </a:ext>
            </a:extLst>
          </p:cNvPr>
          <p:cNvPicPr>
            <a:picLocks noChangeAspect="1"/>
          </p:cNvPicPr>
          <p:nvPr/>
        </p:nvPicPr>
        <p:blipFill rotWithShape="1">
          <a:blip r:embed="rId5">
            <a:extLst>
              <a:ext uri="{28A0092B-C50C-407E-A947-70E740481C1C}">
                <a14:useLocalDpi xmlns:a14="http://schemas.microsoft.com/office/drawing/2010/main" val="0"/>
              </a:ext>
            </a:extLst>
          </a:blip>
          <a:srcRect t="52633" b="8074"/>
          <a:stretch/>
        </p:blipFill>
        <p:spPr>
          <a:xfrm>
            <a:off x="-13776" y="6395868"/>
            <a:ext cx="12203731" cy="494451"/>
          </a:xfrm>
          <a:prstGeom prst="rect">
            <a:avLst/>
          </a:prstGeom>
        </p:spPr>
      </p:pic>
      <p:grpSp>
        <p:nvGrpSpPr>
          <p:cNvPr id="155" name="Group 154">
            <a:extLst>
              <a:ext uri="{FF2B5EF4-FFF2-40B4-BE49-F238E27FC236}">
                <a16:creationId xmlns:a16="http://schemas.microsoft.com/office/drawing/2014/main" id="{49AF3B5E-33F2-4727-89F4-732E0B8E1F1A}"/>
              </a:ext>
            </a:extLst>
          </p:cNvPr>
          <p:cNvGrpSpPr/>
          <p:nvPr/>
        </p:nvGrpSpPr>
        <p:grpSpPr>
          <a:xfrm>
            <a:off x="11746555" y="6505246"/>
            <a:ext cx="280185" cy="302380"/>
            <a:chOff x="8645461" y="4730076"/>
            <a:chExt cx="333686" cy="376925"/>
          </a:xfrm>
        </p:grpSpPr>
        <p:sp>
          <p:nvSpPr>
            <p:cNvPr id="156" name="object 5">
              <a:extLst>
                <a:ext uri="{FF2B5EF4-FFF2-40B4-BE49-F238E27FC236}">
                  <a16:creationId xmlns:a16="http://schemas.microsoft.com/office/drawing/2014/main" id="{CDCA2164-273F-4833-9C89-9998DA2206DD}"/>
                </a:ext>
              </a:extLst>
            </p:cNvPr>
            <p:cNvSpPr/>
            <p:nvPr/>
          </p:nvSpPr>
          <p:spPr>
            <a:xfrm>
              <a:off x="8645461" y="4898897"/>
              <a:ext cx="166687" cy="113398"/>
            </a:xfrm>
            <a:prstGeom prst="rect">
              <a:avLst/>
            </a:prstGeom>
            <a:blipFill>
              <a:blip r:embed="rId77"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57" name="object 6">
              <a:extLst>
                <a:ext uri="{FF2B5EF4-FFF2-40B4-BE49-F238E27FC236}">
                  <a16:creationId xmlns:a16="http://schemas.microsoft.com/office/drawing/2014/main" id="{32DAD239-16AA-4236-8310-46AC06778F45}"/>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158" name="object 7">
              <a:extLst>
                <a:ext uri="{FF2B5EF4-FFF2-40B4-BE49-F238E27FC236}">
                  <a16:creationId xmlns:a16="http://schemas.microsoft.com/office/drawing/2014/main" id="{1A546948-9FB1-4704-8D7E-4FCAE8CFA7A9}"/>
                </a:ext>
              </a:extLst>
            </p:cNvPr>
            <p:cNvSpPr/>
            <p:nvPr/>
          </p:nvSpPr>
          <p:spPr>
            <a:xfrm>
              <a:off x="8812148" y="4823358"/>
              <a:ext cx="166725" cy="113423"/>
            </a:xfrm>
            <a:prstGeom prst="rect">
              <a:avLst/>
            </a:prstGeom>
            <a:blipFill>
              <a:blip r:embed="rId78"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59" name="object 8">
              <a:extLst>
                <a:ext uri="{FF2B5EF4-FFF2-40B4-BE49-F238E27FC236}">
                  <a16:creationId xmlns:a16="http://schemas.microsoft.com/office/drawing/2014/main" id="{94AF81E1-186C-4135-826A-CB5AE801E194}"/>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160" name="object 9">
              <a:extLst>
                <a:ext uri="{FF2B5EF4-FFF2-40B4-BE49-F238E27FC236}">
                  <a16:creationId xmlns:a16="http://schemas.microsoft.com/office/drawing/2014/main" id="{780512D5-0D49-4445-919F-E2D5BCA81660}"/>
                </a:ext>
              </a:extLst>
            </p:cNvPr>
            <p:cNvSpPr/>
            <p:nvPr/>
          </p:nvSpPr>
          <p:spPr>
            <a:xfrm>
              <a:off x="8645461" y="4730076"/>
              <a:ext cx="166687" cy="147154"/>
            </a:xfrm>
            <a:prstGeom prst="rect">
              <a:avLst/>
            </a:prstGeom>
            <a:blipFill>
              <a:blip r:embed="rId79"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61" name="object 10">
              <a:extLst>
                <a:ext uri="{FF2B5EF4-FFF2-40B4-BE49-F238E27FC236}">
                  <a16:creationId xmlns:a16="http://schemas.microsoft.com/office/drawing/2014/main" id="{B59EDDCA-74C2-4C8E-8B33-8CD67E11C7D3}"/>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162" name="object 11">
              <a:extLst>
                <a:ext uri="{FF2B5EF4-FFF2-40B4-BE49-F238E27FC236}">
                  <a16:creationId xmlns:a16="http://schemas.microsoft.com/office/drawing/2014/main" id="{6D235BB1-8F08-48E9-8A69-FF8EAF5C0B59}"/>
                </a:ext>
              </a:extLst>
            </p:cNvPr>
            <p:cNvSpPr/>
            <p:nvPr/>
          </p:nvSpPr>
          <p:spPr>
            <a:xfrm>
              <a:off x="8812148" y="4959679"/>
              <a:ext cx="166725" cy="147180"/>
            </a:xfrm>
            <a:prstGeom prst="rect">
              <a:avLst/>
            </a:prstGeom>
            <a:blipFill>
              <a:blip r:embed="rId80"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63" name="object 12">
              <a:extLst>
                <a:ext uri="{FF2B5EF4-FFF2-40B4-BE49-F238E27FC236}">
                  <a16:creationId xmlns:a16="http://schemas.microsoft.com/office/drawing/2014/main" id="{C9EA997E-985F-4561-8571-539ACD38A440}"/>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grpSp>
      <p:pic>
        <p:nvPicPr>
          <p:cNvPr id="1026" name="Picture 2" descr="The Sancuso Price Guarantee">
            <a:extLst>
              <a:ext uri="{FF2B5EF4-FFF2-40B4-BE49-F238E27FC236}">
                <a16:creationId xmlns:a16="http://schemas.microsoft.com/office/drawing/2014/main" id="{E0BE71C3-8F48-4D4F-BAED-A9C2D1BBCF58}"/>
              </a:ext>
            </a:extLst>
          </p:cNvPr>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6408442" y="4167877"/>
            <a:ext cx="1898043" cy="6935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black and blue sign&#10;&#10;AI-generated content may be incorrect.">
            <a:extLst>
              <a:ext uri="{FF2B5EF4-FFF2-40B4-BE49-F238E27FC236}">
                <a16:creationId xmlns:a16="http://schemas.microsoft.com/office/drawing/2014/main" id="{F713545E-B4E8-AEE0-463E-1A590295A522}"/>
              </a:ext>
            </a:extLst>
          </p:cNvPr>
          <p:cNvPicPr>
            <a:picLocks noChangeAspect="1"/>
          </p:cNvPicPr>
          <p:nvPr/>
        </p:nvPicPr>
        <p:blipFill>
          <a:blip r:embed="rId82">
            <a:extLst>
              <a:ext uri="{28A0092B-C50C-407E-A947-70E740481C1C}">
                <a14:useLocalDpi xmlns:a14="http://schemas.microsoft.com/office/drawing/2010/main" val="0"/>
              </a:ext>
            </a:extLst>
          </a:blip>
          <a:srcRect l="1448" t="3146" b="24783"/>
          <a:stretch>
            <a:fillRect/>
          </a:stretch>
        </p:blipFill>
        <p:spPr>
          <a:xfrm>
            <a:off x="4493128" y="5317220"/>
            <a:ext cx="2519643" cy="955867"/>
          </a:xfrm>
          <a:prstGeom prst="rect">
            <a:avLst/>
          </a:prstGeom>
        </p:spPr>
      </p:pic>
      <p:sp>
        <p:nvSpPr>
          <p:cNvPr id="3" name="Rectangle 2">
            <a:extLst>
              <a:ext uri="{FF2B5EF4-FFF2-40B4-BE49-F238E27FC236}">
                <a16:creationId xmlns:a16="http://schemas.microsoft.com/office/drawing/2014/main" id="{AC12D4DD-B920-C600-93C0-1C663FAF9E00}"/>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6</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53298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7A90D5BA-26F3-4A32-82C8-9B4AE51120B3}"/>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17852" y="-138806"/>
            <a:ext cx="12227781" cy="6874733"/>
          </a:xfrm>
          <a:prstGeom prst="rect">
            <a:avLst/>
          </a:prstGeom>
        </p:spPr>
      </p:pic>
      <p:sp>
        <p:nvSpPr>
          <p:cNvPr id="7" name="object 17">
            <a:extLst>
              <a:ext uri="{FF2B5EF4-FFF2-40B4-BE49-F238E27FC236}">
                <a16:creationId xmlns:a16="http://schemas.microsoft.com/office/drawing/2014/main" id="{BC6E6CCF-3E7C-4722-8AA8-89877C13E543}"/>
              </a:ext>
            </a:extLst>
          </p:cNvPr>
          <p:cNvSpPr txBox="1"/>
          <p:nvPr/>
        </p:nvSpPr>
        <p:spPr>
          <a:xfrm>
            <a:off x="870052" y="6141678"/>
            <a:ext cx="5225948" cy="163891"/>
          </a:xfrm>
          <a:prstGeom prst="rect">
            <a:avLst/>
          </a:prstGeom>
        </p:spPr>
        <p:txBody>
          <a:bodyPr vert="horz" wrap="square" lIns="0" tIns="0" rIns="0" bIns="0" rtlCol="0">
            <a:spAutoFit/>
          </a:bodyPr>
          <a:lstStyle/>
          <a:p>
            <a:pPr marL="16913" defTabSz="1217706">
              <a:defRPr/>
            </a:pPr>
            <a:r>
              <a:rPr lang="en-US" sz="1065" i="1" spc="7" dirty="0">
                <a:solidFill>
                  <a:srgbClr val="061D39"/>
                </a:solidFill>
                <a:latin typeface="HelveticaNeueLTCom-LtIt"/>
                <a:cs typeface="HelveticaNeueLTCom-LtIt"/>
              </a:rPr>
              <a:t>*</a:t>
            </a:r>
            <a:r>
              <a:rPr sz="1065" i="1" spc="7" dirty="0">
                <a:solidFill>
                  <a:srgbClr val="061D39"/>
                </a:solidFill>
                <a:latin typeface="HelveticaNeueLTCom-LtIt"/>
                <a:cs typeface="HelveticaNeueLTCom-LtIt"/>
              </a:rPr>
              <a:t>National Poison Data System, American Association of Poison</a:t>
            </a:r>
            <a:r>
              <a:rPr lang="en-US" sz="1065" i="1" spc="7" dirty="0">
                <a:solidFill>
                  <a:srgbClr val="061D39"/>
                </a:solidFill>
                <a:latin typeface="HelveticaNeueLTCom-LtIt"/>
                <a:cs typeface="HelveticaNeueLTCom-LtIt"/>
              </a:rPr>
              <a:t> Centers</a:t>
            </a:r>
            <a:endParaRPr sz="1065" dirty="0">
              <a:solidFill>
                <a:prstClr val="black"/>
              </a:solidFill>
              <a:latin typeface="HelveticaNeueLTCom-LtIt"/>
              <a:cs typeface="HelveticaNeueLTCom-LtIt"/>
            </a:endParaRPr>
          </a:p>
        </p:txBody>
      </p:sp>
      <p:sp>
        <p:nvSpPr>
          <p:cNvPr id="8" name="object 16">
            <a:extLst>
              <a:ext uri="{FF2B5EF4-FFF2-40B4-BE49-F238E27FC236}">
                <a16:creationId xmlns:a16="http://schemas.microsoft.com/office/drawing/2014/main" id="{6FBFBADB-7692-41EA-87A1-2C0B506BCF5F}"/>
              </a:ext>
            </a:extLst>
          </p:cNvPr>
          <p:cNvSpPr/>
          <p:nvPr/>
        </p:nvSpPr>
        <p:spPr>
          <a:xfrm>
            <a:off x="458739" y="370626"/>
            <a:ext cx="4329830" cy="770221"/>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1217706"/>
            <a:endParaRPr sz="2397" dirty="0">
              <a:solidFill>
                <a:prstClr val="black"/>
              </a:solidFill>
              <a:latin typeface="Calibri"/>
            </a:endParaRPr>
          </a:p>
        </p:txBody>
      </p:sp>
      <p:pic>
        <p:nvPicPr>
          <p:cNvPr id="21" name="Picture 20" descr="A close up of a logo&#10;&#10;Description generated with high confidence">
            <a:extLst>
              <a:ext uri="{FF2B5EF4-FFF2-40B4-BE49-F238E27FC236}">
                <a16:creationId xmlns:a16="http://schemas.microsoft.com/office/drawing/2014/main" id="{108EFE64-3CA4-4E7C-A975-5937E514194F}"/>
              </a:ext>
            </a:extLst>
          </p:cNvPr>
          <p:cNvPicPr>
            <a:picLocks noChangeAspect="1"/>
          </p:cNvPicPr>
          <p:nvPr/>
        </p:nvPicPr>
        <p:blipFill rotWithShape="1">
          <a:blip r:embed="rId5">
            <a:extLst>
              <a:ext uri="{28A0092B-C50C-407E-A947-70E740481C1C}">
                <a14:useLocalDpi xmlns:a14="http://schemas.microsoft.com/office/drawing/2010/main" val="0"/>
              </a:ext>
            </a:extLst>
          </a:blip>
          <a:srcRect l="30388" t="92281" r="28883" b="6573"/>
          <a:stretch/>
        </p:blipFill>
        <p:spPr>
          <a:xfrm rot="10800000">
            <a:off x="19455" y="1246792"/>
            <a:ext cx="5391139" cy="102019"/>
          </a:xfrm>
          <a:prstGeom prst="rect">
            <a:avLst/>
          </a:prstGeom>
        </p:spPr>
      </p:pic>
      <p:sp>
        <p:nvSpPr>
          <p:cNvPr id="32" name="Content Placeholder 3">
            <a:extLst>
              <a:ext uri="{FF2B5EF4-FFF2-40B4-BE49-F238E27FC236}">
                <a16:creationId xmlns:a16="http://schemas.microsoft.com/office/drawing/2014/main" id="{5F0DEBB3-5D52-48FB-B2D4-5379BF8DED24}"/>
              </a:ext>
            </a:extLst>
          </p:cNvPr>
          <p:cNvSpPr txBox="1">
            <a:spLocks/>
          </p:cNvSpPr>
          <p:nvPr/>
        </p:nvSpPr>
        <p:spPr>
          <a:xfrm>
            <a:off x="458739" y="1320513"/>
            <a:ext cx="8320927" cy="4661919"/>
          </a:xfrm>
          <a:prstGeom prst="rect">
            <a:avLst/>
          </a:prstGeom>
        </p:spPr>
        <p:txBody>
          <a:bodyPr anchor="ctr"/>
          <a:lstStyle>
            <a:lvl1pPr marL="0">
              <a:defRPr sz="1600">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65760" indent="-365760" defTabSz="1217706">
              <a:spcAft>
                <a:spcPts val="2400"/>
              </a:spcAft>
              <a:buClr>
                <a:srgbClr val="1663C5"/>
              </a:buClr>
              <a:buSzPct val="125000"/>
              <a:buFont typeface="Arial" panose="020B0604020202020204" pitchFamily="34" charset="0"/>
              <a:buChar char="•"/>
            </a:pPr>
            <a:r>
              <a:rPr lang="en-US" sz="2000" kern="0" dirty="0">
                <a:solidFill>
                  <a:sysClr val="windowText" lastClr="000000"/>
                </a:solidFill>
              </a:rPr>
              <a:t>IV treatment for </a:t>
            </a:r>
            <a:r>
              <a:rPr lang="en-US" sz="2000" b="1" kern="0" dirty="0">
                <a:solidFill>
                  <a:srgbClr val="1663C5"/>
                </a:solidFill>
              </a:rPr>
              <a:t>America’s leading cause of poisoning</a:t>
            </a:r>
          </a:p>
          <a:p>
            <a:pPr marL="365760" indent="-365760" defTabSz="1217706">
              <a:spcAft>
                <a:spcPts val="2400"/>
              </a:spcAft>
              <a:buClr>
                <a:srgbClr val="1663C5"/>
              </a:buClr>
              <a:buSzPct val="125000"/>
              <a:buFont typeface="Arial" panose="020B0604020202020204" pitchFamily="34" charset="0"/>
              <a:buChar char="•"/>
            </a:pPr>
            <a:r>
              <a:rPr lang="en-US" sz="2000" b="1" kern="0" dirty="0">
                <a:solidFill>
                  <a:srgbClr val="1663C5"/>
                </a:solidFill>
              </a:rPr>
              <a:t>Treats liver toxicity </a:t>
            </a:r>
            <a:r>
              <a:rPr lang="en-US" sz="2000" kern="0" dirty="0">
                <a:solidFill>
                  <a:prstClr val="black"/>
                </a:solidFill>
              </a:rPr>
              <a:t>associated with acetaminophen overdose</a:t>
            </a:r>
          </a:p>
          <a:p>
            <a:pPr marL="365760" indent="-365760" defTabSz="1217706">
              <a:spcAft>
                <a:spcPts val="2400"/>
              </a:spcAft>
              <a:buClr>
                <a:srgbClr val="1663C5"/>
              </a:buClr>
              <a:buSzPct val="125000"/>
              <a:buFont typeface="Arial" panose="020B0604020202020204" pitchFamily="34" charset="0"/>
              <a:buChar char="•"/>
            </a:pPr>
            <a:r>
              <a:rPr lang="en-US" sz="2000" kern="0" dirty="0"/>
              <a:t>Acetadote (IV N-Acetylcysteine) </a:t>
            </a:r>
            <a:r>
              <a:rPr lang="en-US" sz="2000" b="1" kern="0" dirty="0">
                <a:solidFill>
                  <a:srgbClr val="1663C5"/>
                </a:solidFill>
              </a:rPr>
              <a:t>developed </a:t>
            </a:r>
            <a:r>
              <a:rPr lang="en-US" sz="2000" kern="0" dirty="0"/>
              <a:t>and</a:t>
            </a:r>
            <a:r>
              <a:rPr lang="en-US" sz="2000" b="1" kern="0" dirty="0">
                <a:solidFill>
                  <a:srgbClr val="1663C5"/>
                </a:solidFill>
              </a:rPr>
              <a:t> registered            </a:t>
            </a:r>
            <a:r>
              <a:rPr lang="en-US" sz="2000" kern="0" dirty="0"/>
              <a:t>by Cumberland</a:t>
            </a:r>
            <a:endParaRPr lang="en-US" sz="2000" b="1" kern="0" dirty="0">
              <a:solidFill>
                <a:srgbClr val="1663C5"/>
              </a:solidFill>
            </a:endParaRPr>
          </a:p>
          <a:p>
            <a:pPr marL="365760" indent="-365760" defTabSz="1217706">
              <a:spcAft>
                <a:spcPts val="2400"/>
              </a:spcAft>
              <a:buClr>
                <a:srgbClr val="1663C5"/>
              </a:buClr>
              <a:buSzPct val="125000"/>
              <a:buFont typeface="Arial" panose="020B0604020202020204" pitchFamily="34" charset="0"/>
              <a:buChar char="•"/>
            </a:pPr>
            <a:r>
              <a:rPr lang="en-US" sz="2000" kern="0" dirty="0">
                <a:solidFill>
                  <a:sysClr val="windowText" lastClr="000000"/>
                </a:solidFill>
              </a:rPr>
              <a:t>IV N-Acetycysteine now </a:t>
            </a:r>
            <a:r>
              <a:rPr lang="en-US" sz="2000" b="1" kern="0" dirty="0">
                <a:solidFill>
                  <a:srgbClr val="1663C5"/>
                </a:solidFill>
              </a:rPr>
              <a:t>standard of care</a:t>
            </a:r>
          </a:p>
          <a:p>
            <a:pPr marL="365760" indent="-365760" defTabSz="1217706">
              <a:spcAft>
                <a:spcPts val="2400"/>
              </a:spcAft>
              <a:buClr>
                <a:srgbClr val="1663C5"/>
              </a:buClr>
              <a:buSzPct val="125000"/>
              <a:buFont typeface="Arial" panose="020B0604020202020204" pitchFamily="34" charset="0"/>
              <a:buChar char="•"/>
            </a:pPr>
            <a:r>
              <a:rPr lang="en-US" sz="2000" kern="0" dirty="0">
                <a:solidFill>
                  <a:sysClr val="windowText" lastClr="000000"/>
                </a:solidFill>
              </a:rPr>
              <a:t>Cumberland </a:t>
            </a:r>
            <a:r>
              <a:rPr lang="en-US" sz="2000" kern="0" dirty="0">
                <a:solidFill>
                  <a:prstClr val="black"/>
                </a:solidFill>
              </a:rPr>
              <a:t>developed</a:t>
            </a:r>
            <a:r>
              <a:rPr lang="en-US" sz="2000" b="1" kern="0" dirty="0">
                <a:solidFill>
                  <a:srgbClr val="1663C5"/>
                </a:solidFill>
              </a:rPr>
              <a:t> unique EDTA free formulation</a:t>
            </a:r>
          </a:p>
          <a:p>
            <a:pPr marL="365760" indent="-365760" defTabSz="1217706">
              <a:spcAft>
                <a:spcPts val="2400"/>
              </a:spcAft>
              <a:buClr>
                <a:srgbClr val="1663C5"/>
              </a:buClr>
              <a:buSzPct val="125000"/>
              <a:buFont typeface="Arial" panose="020B0604020202020204" pitchFamily="34" charset="0"/>
              <a:buChar char="•"/>
            </a:pPr>
            <a:r>
              <a:rPr lang="en-US" sz="2000" b="1" kern="0" dirty="0">
                <a:solidFill>
                  <a:srgbClr val="1663C5"/>
                </a:solidFill>
              </a:rPr>
              <a:t>New dosing </a:t>
            </a:r>
            <a:r>
              <a:rPr lang="en-US" sz="2000" kern="0" dirty="0"/>
              <a:t>regimen approved with </a:t>
            </a:r>
            <a:r>
              <a:rPr lang="en-US" sz="2000" b="1" kern="0" dirty="0">
                <a:solidFill>
                  <a:srgbClr val="1663C5"/>
                </a:solidFill>
              </a:rPr>
              <a:t>FDA exclusivity</a:t>
            </a:r>
          </a:p>
        </p:txBody>
      </p:sp>
      <p:pic>
        <p:nvPicPr>
          <p:cNvPr id="46" name="Picture 45" descr="A close up of a logo&#10;&#10;Description generated with high confidence">
            <a:extLst>
              <a:ext uri="{FF2B5EF4-FFF2-40B4-BE49-F238E27FC236}">
                <a16:creationId xmlns:a16="http://schemas.microsoft.com/office/drawing/2014/main" id="{BF266985-B279-4BDA-BC30-5EDE2F973925}"/>
              </a:ext>
            </a:extLst>
          </p:cNvPr>
          <p:cNvPicPr>
            <a:picLocks noChangeAspect="1"/>
          </p:cNvPicPr>
          <p:nvPr/>
        </p:nvPicPr>
        <p:blipFill rotWithShape="1">
          <a:blip r:embed="rId5">
            <a:extLst>
              <a:ext uri="{28A0092B-C50C-407E-A947-70E740481C1C}">
                <a14:useLocalDpi xmlns:a14="http://schemas.microsoft.com/office/drawing/2010/main" val="0"/>
              </a:ext>
            </a:extLst>
          </a:blip>
          <a:srcRect t="50000"/>
          <a:stretch/>
        </p:blipFill>
        <p:spPr>
          <a:xfrm rot="10800000">
            <a:off x="-16359" y="-94307"/>
            <a:ext cx="12226287" cy="511385"/>
          </a:xfrm>
          <a:prstGeom prst="rect">
            <a:avLst/>
          </a:prstGeom>
        </p:spPr>
      </p:pic>
      <p:pic>
        <p:nvPicPr>
          <p:cNvPr id="47" name="Picture 46" descr="A close up of a logo&#10;&#10;Description generated with high confidence">
            <a:extLst>
              <a:ext uri="{FF2B5EF4-FFF2-40B4-BE49-F238E27FC236}">
                <a16:creationId xmlns:a16="http://schemas.microsoft.com/office/drawing/2014/main" id="{11C856A3-5FB0-4A19-90A6-CAD83911E1E0}"/>
              </a:ext>
            </a:extLst>
          </p:cNvPr>
          <p:cNvPicPr>
            <a:picLocks noChangeAspect="1"/>
          </p:cNvPicPr>
          <p:nvPr/>
        </p:nvPicPr>
        <p:blipFill rotWithShape="1">
          <a:blip r:embed="rId5">
            <a:extLst>
              <a:ext uri="{28A0092B-C50C-407E-A947-70E740481C1C}">
                <a14:useLocalDpi xmlns:a14="http://schemas.microsoft.com/office/drawing/2010/main" val="0"/>
              </a:ext>
            </a:extLst>
          </a:blip>
          <a:srcRect t="43958"/>
          <a:stretch/>
        </p:blipFill>
        <p:spPr>
          <a:xfrm>
            <a:off x="-17852" y="6290297"/>
            <a:ext cx="12214273" cy="654877"/>
          </a:xfrm>
          <a:prstGeom prst="rect">
            <a:avLst/>
          </a:prstGeom>
        </p:spPr>
      </p:pic>
      <p:grpSp>
        <p:nvGrpSpPr>
          <p:cNvPr id="49" name="Group 48">
            <a:extLst>
              <a:ext uri="{FF2B5EF4-FFF2-40B4-BE49-F238E27FC236}">
                <a16:creationId xmlns:a16="http://schemas.microsoft.com/office/drawing/2014/main" id="{BD78ACC1-77E4-4E32-A703-5FD5828BD97D}"/>
              </a:ext>
            </a:extLst>
          </p:cNvPr>
          <p:cNvGrpSpPr/>
          <p:nvPr/>
        </p:nvGrpSpPr>
        <p:grpSpPr>
          <a:xfrm>
            <a:off x="11743807" y="6501119"/>
            <a:ext cx="280185" cy="302380"/>
            <a:chOff x="8645461" y="4730076"/>
            <a:chExt cx="333686" cy="376925"/>
          </a:xfrm>
        </p:grpSpPr>
        <p:sp>
          <p:nvSpPr>
            <p:cNvPr id="50" name="object 5">
              <a:extLst>
                <a:ext uri="{FF2B5EF4-FFF2-40B4-BE49-F238E27FC236}">
                  <a16:creationId xmlns:a16="http://schemas.microsoft.com/office/drawing/2014/main" id="{510E410F-2466-416F-AC1F-41FE63C674BA}"/>
                </a:ext>
              </a:extLst>
            </p:cNvPr>
            <p:cNvSpPr/>
            <p:nvPr/>
          </p:nvSpPr>
          <p:spPr>
            <a:xfrm>
              <a:off x="8645461" y="4898897"/>
              <a:ext cx="166687" cy="113398"/>
            </a:xfrm>
            <a:prstGeom prst="rect">
              <a:avLst/>
            </a:prstGeom>
            <a:blipFill>
              <a:blip r:embed="rId6"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51" name="object 6">
              <a:extLst>
                <a:ext uri="{FF2B5EF4-FFF2-40B4-BE49-F238E27FC236}">
                  <a16:creationId xmlns:a16="http://schemas.microsoft.com/office/drawing/2014/main" id="{A1C70934-3666-4F86-8EE4-9D8DEDA2E152}"/>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52" name="object 7">
              <a:extLst>
                <a:ext uri="{FF2B5EF4-FFF2-40B4-BE49-F238E27FC236}">
                  <a16:creationId xmlns:a16="http://schemas.microsoft.com/office/drawing/2014/main" id="{6BBAC6B8-227E-4665-ADAD-1FAB84A4EEBA}"/>
                </a:ext>
              </a:extLst>
            </p:cNvPr>
            <p:cNvSpPr/>
            <p:nvPr/>
          </p:nvSpPr>
          <p:spPr>
            <a:xfrm>
              <a:off x="8812148" y="4823358"/>
              <a:ext cx="166725" cy="113423"/>
            </a:xfrm>
            <a:prstGeom prst="rect">
              <a:avLst/>
            </a:prstGeom>
            <a:blipFill>
              <a:blip r:embed="rId7"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53" name="object 8">
              <a:extLst>
                <a:ext uri="{FF2B5EF4-FFF2-40B4-BE49-F238E27FC236}">
                  <a16:creationId xmlns:a16="http://schemas.microsoft.com/office/drawing/2014/main" id="{D777BBA7-40A1-4731-A49E-D3C949EE6E9A}"/>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54" name="object 9">
              <a:extLst>
                <a:ext uri="{FF2B5EF4-FFF2-40B4-BE49-F238E27FC236}">
                  <a16:creationId xmlns:a16="http://schemas.microsoft.com/office/drawing/2014/main" id="{C56E0CBF-D68E-4DAF-AF1E-4C29D48A1F59}"/>
                </a:ext>
              </a:extLst>
            </p:cNvPr>
            <p:cNvSpPr/>
            <p:nvPr/>
          </p:nvSpPr>
          <p:spPr>
            <a:xfrm>
              <a:off x="8645461" y="4730076"/>
              <a:ext cx="166687" cy="147154"/>
            </a:xfrm>
            <a:prstGeom prst="rect">
              <a:avLst/>
            </a:prstGeom>
            <a:blipFill>
              <a:blip r:embed="rId8"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55" name="object 10">
              <a:extLst>
                <a:ext uri="{FF2B5EF4-FFF2-40B4-BE49-F238E27FC236}">
                  <a16:creationId xmlns:a16="http://schemas.microsoft.com/office/drawing/2014/main" id="{A78126F8-1558-4989-A5A2-30CB197B22E7}"/>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56" name="object 11">
              <a:extLst>
                <a:ext uri="{FF2B5EF4-FFF2-40B4-BE49-F238E27FC236}">
                  <a16:creationId xmlns:a16="http://schemas.microsoft.com/office/drawing/2014/main" id="{353703F1-C743-4F59-ACE5-D2E506B970A1}"/>
                </a:ext>
              </a:extLst>
            </p:cNvPr>
            <p:cNvSpPr/>
            <p:nvPr/>
          </p:nvSpPr>
          <p:spPr>
            <a:xfrm>
              <a:off x="8812148" y="4959679"/>
              <a:ext cx="166725" cy="147180"/>
            </a:xfrm>
            <a:prstGeom prst="rect">
              <a:avLst/>
            </a:prstGeom>
            <a:blipFill>
              <a:blip r:embed="rId9"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57" name="object 12">
              <a:extLst>
                <a:ext uri="{FF2B5EF4-FFF2-40B4-BE49-F238E27FC236}">
                  <a16:creationId xmlns:a16="http://schemas.microsoft.com/office/drawing/2014/main" id="{683D5BB2-D769-40E2-BF72-94CB01667C76}"/>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grpSp>
      <p:pic>
        <p:nvPicPr>
          <p:cNvPr id="19" name="Picture 18" descr="A close-up of some bottles&#10;&#10;Description automatically generated with medium confidence">
            <a:extLst>
              <a:ext uri="{FF2B5EF4-FFF2-40B4-BE49-F238E27FC236}">
                <a16:creationId xmlns:a16="http://schemas.microsoft.com/office/drawing/2014/main" id="{F8A5E6EC-41C2-4F15-8FAB-84938F904E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754" y="1419326"/>
            <a:ext cx="5122041" cy="4464292"/>
          </a:xfrm>
          <a:prstGeom prst="rect">
            <a:avLst/>
          </a:prstGeom>
          <a:effectLst>
            <a:softEdge rad="127000"/>
          </a:effectLst>
        </p:spPr>
      </p:pic>
      <p:sp>
        <p:nvSpPr>
          <p:cNvPr id="2" name="Rectangle 1">
            <a:extLst>
              <a:ext uri="{FF2B5EF4-FFF2-40B4-BE49-F238E27FC236}">
                <a16:creationId xmlns:a16="http://schemas.microsoft.com/office/drawing/2014/main" id="{E36C1579-D33A-0C0B-0589-AAB441150C0F}"/>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7</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5637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C3AA86E-8F72-4B45-A1AD-4F0F95F0E518}"/>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0360" y="0"/>
            <a:ext cx="12264844" cy="6858000"/>
          </a:xfrm>
          <a:prstGeom prst="rect">
            <a:avLst/>
          </a:prstGeom>
        </p:spPr>
      </p:pic>
      <p:pic>
        <p:nvPicPr>
          <p:cNvPr id="21" name="Picture 20" descr="A close up of a logo&#10;&#10;Description generated with high confidence">
            <a:extLst>
              <a:ext uri="{FF2B5EF4-FFF2-40B4-BE49-F238E27FC236}">
                <a16:creationId xmlns:a16="http://schemas.microsoft.com/office/drawing/2014/main" id="{EAC4BD0B-5E16-420E-8573-CBA443B3D576}"/>
              </a:ext>
            </a:extLst>
          </p:cNvPr>
          <p:cNvPicPr>
            <a:picLocks noChangeAspect="1"/>
          </p:cNvPicPr>
          <p:nvPr/>
        </p:nvPicPr>
        <p:blipFill rotWithShape="1">
          <a:blip r:embed="rId4">
            <a:extLst>
              <a:ext uri="{28A0092B-C50C-407E-A947-70E740481C1C}">
                <a14:useLocalDpi xmlns:a14="http://schemas.microsoft.com/office/drawing/2010/main" val="0"/>
              </a:ext>
            </a:extLst>
          </a:blip>
          <a:srcRect t="52904" b="5936"/>
          <a:stretch/>
        </p:blipFill>
        <p:spPr>
          <a:xfrm rot="5400000">
            <a:off x="-2331277" y="2181215"/>
            <a:ext cx="6857999" cy="2495570"/>
          </a:xfrm>
          <a:prstGeom prst="rect">
            <a:avLst/>
          </a:prstGeom>
        </p:spPr>
      </p:pic>
      <p:grpSp>
        <p:nvGrpSpPr>
          <p:cNvPr id="25" name="Group 24">
            <a:extLst>
              <a:ext uri="{FF2B5EF4-FFF2-40B4-BE49-F238E27FC236}">
                <a16:creationId xmlns:a16="http://schemas.microsoft.com/office/drawing/2014/main" id="{0BF13883-D9FB-4DBA-B61B-6F0576940801}"/>
              </a:ext>
            </a:extLst>
          </p:cNvPr>
          <p:cNvGrpSpPr/>
          <p:nvPr/>
        </p:nvGrpSpPr>
        <p:grpSpPr>
          <a:xfrm>
            <a:off x="11781840" y="6504931"/>
            <a:ext cx="280185" cy="302380"/>
            <a:chOff x="8645461" y="4730076"/>
            <a:chExt cx="333686" cy="376925"/>
          </a:xfrm>
        </p:grpSpPr>
        <p:sp>
          <p:nvSpPr>
            <p:cNvPr id="26" name="object 5">
              <a:extLst>
                <a:ext uri="{FF2B5EF4-FFF2-40B4-BE49-F238E27FC236}">
                  <a16:creationId xmlns:a16="http://schemas.microsoft.com/office/drawing/2014/main" id="{0F3A63CE-9133-4831-B043-EE6B74F36617}"/>
                </a:ext>
              </a:extLst>
            </p:cNvPr>
            <p:cNvSpPr/>
            <p:nvPr/>
          </p:nvSpPr>
          <p:spPr>
            <a:xfrm>
              <a:off x="8645461" y="4898897"/>
              <a:ext cx="166687" cy="113398"/>
            </a:xfrm>
            <a:prstGeom prst="rect">
              <a:avLst/>
            </a:prstGeom>
            <a:blipFill>
              <a:blip r:embed="rId5"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28" name="object 6">
              <a:extLst>
                <a:ext uri="{FF2B5EF4-FFF2-40B4-BE49-F238E27FC236}">
                  <a16:creationId xmlns:a16="http://schemas.microsoft.com/office/drawing/2014/main" id="{2A0ED72C-852B-418D-A203-4D5491D656EA}"/>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29" name="object 7">
              <a:extLst>
                <a:ext uri="{FF2B5EF4-FFF2-40B4-BE49-F238E27FC236}">
                  <a16:creationId xmlns:a16="http://schemas.microsoft.com/office/drawing/2014/main" id="{2630D81A-3B6C-4865-ACD2-E475A74546E5}"/>
                </a:ext>
              </a:extLst>
            </p:cNvPr>
            <p:cNvSpPr/>
            <p:nvPr/>
          </p:nvSpPr>
          <p:spPr>
            <a:xfrm>
              <a:off x="8812148" y="4823358"/>
              <a:ext cx="166725" cy="113423"/>
            </a:xfrm>
            <a:prstGeom prst="rect">
              <a:avLst/>
            </a:prstGeom>
            <a:blipFill>
              <a:blip r:embed="rId6"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30" name="object 8">
              <a:extLst>
                <a:ext uri="{FF2B5EF4-FFF2-40B4-BE49-F238E27FC236}">
                  <a16:creationId xmlns:a16="http://schemas.microsoft.com/office/drawing/2014/main" id="{A3A742A7-B036-4DD3-95DA-428DACC63612}"/>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31" name="object 9">
              <a:extLst>
                <a:ext uri="{FF2B5EF4-FFF2-40B4-BE49-F238E27FC236}">
                  <a16:creationId xmlns:a16="http://schemas.microsoft.com/office/drawing/2014/main" id="{CF8C26F2-183F-489A-8B20-76AC030498E2}"/>
                </a:ext>
              </a:extLst>
            </p:cNvPr>
            <p:cNvSpPr/>
            <p:nvPr/>
          </p:nvSpPr>
          <p:spPr>
            <a:xfrm>
              <a:off x="8645461" y="4730076"/>
              <a:ext cx="166687" cy="147154"/>
            </a:xfrm>
            <a:prstGeom prst="rect">
              <a:avLst/>
            </a:prstGeom>
            <a:blipFill>
              <a:blip r:embed="rId7"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32" name="object 10">
              <a:extLst>
                <a:ext uri="{FF2B5EF4-FFF2-40B4-BE49-F238E27FC236}">
                  <a16:creationId xmlns:a16="http://schemas.microsoft.com/office/drawing/2014/main" id="{A9FB0F27-F5B0-471A-8C4F-3747241AF670}"/>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33" name="object 11">
              <a:extLst>
                <a:ext uri="{FF2B5EF4-FFF2-40B4-BE49-F238E27FC236}">
                  <a16:creationId xmlns:a16="http://schemas.microsoft.com/office/drawing/2014/main" id="{291EF811-F449-4568-B43D-0DCFDB246535}"/>
                </a:ext>
              </a:extLst>
            </p:cNvPr>
            <p:cNvSpPr/>
            <p:nvPr/>
          </p:nvSpPr>
          <p:spPr>
            <a:xfrm>
              <a:off x="8812148" y="4959679"/>
              <a:ext cx="166725" cy="147180"/>
            </a:xfrm>
            <a:prstGeom prst="rect">
              <a:avLst/>
            </a:prstGeom>
            <a:blipFill>
              <a:blip r:embed="rId8"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34" name="object 12">
              <a:extLst>
                <a:ext uri="{FF2B5EF4-FFF2-40B4-BE49-F238E27FC236}">
                  <a16:creationId xmlns:a16="http://schemas.microsoft.com/office/drawing/2014/main" id="{9205944A-1B31-4B89-A62E-52C6EC82FEF0}"/>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grpSp>
      <p:pic>
        <p:nvPicPr>
          <p:cNvPr id="4" name="Picture 3" descr="A close-up of a logo&#10;&#10;Description automatically generated">
            <a:extLst>
              <a:ext uri="{FF2B5EF4-FFF2-40B4-BE49-F238E27FC236}">
                <a16:creationId xmlns:a16="http://schemas.microsoft.com/office/drawing/2014/main" id="{0F0527B5-4A19-2036-CB31-A64FAACF7E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740" y="2722464"/>
            <a:ext cx="3155820" cy="931446"/>
          </a:xfrm>
          <a:prstGeom prst="rect">
            <a:avLst/>
          </a:prstGeom>
        </p:spPr>
      </p:pic>
      <p:pic>
        <p:nvPicPr>
          <p:cNvPr id="5" name="Picture 4">
            <a:extLst>
              <a:ext uri="{FF2B5EF4-FFF2-40B4-BE49-F238E27FC236}">
                <a16:creationId xmlns:a16="http://schemas.microsoft.com/office/drawing/2014/main" id="{3F3B7A91-B9FF-8DE3-B39C-DCF28336090B}"/>
              </a:ext>
            </a:extLst>
          </p:cNvPr>
          <p:cNvPicPr>
            <a:picLocks noChangeAspect="1"/>
          </p:cNvPicPr>
          <p:nvPr/>
        </p:nvPicPr>
        <p:blipFill rotWithShape="1">
          <a:blip r:embed="rId10"/>
          <a:srcRect t="537" r="10062"/>
          <a:stretch/>
        </p:blipFill>
        <p:spPr>
          <a:xfrm>
            <a:off x="4317079" y="1408279"/>
            <a:ext cx="7534741" cy="42570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6749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3DA5F8-41FC-4D60-AC22-1153CC60A678}"/>
              </a:ext>
            </a:extLst>
          </p:cNvPr>
          <p:cNvPicPr>
            <a:picLocks noChangeAspect="1"/>
          </p:cNvPicPr>
          <p:nvPr/>
        </p:nvPicPr>
        <p:blipFill>
          <a:blip r:embed="rId3">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80360" y="0"/>
            <a:ext cx="12264844" cy="6858000"/>
          </a:xfrm>
          <a:prstGeom prst="rect">
            <a:avLst/>
          </a:prstGeom>
        </p:spPr>
      </p:pic>
      <p:sp>
        <p:nvSpPr>
          <p:cNvPr id="3" name="Content Placeholder 2"/>
          <p:cNvSpPr>
            <a:spLocks noGrp="1"/>
          </p:cNvSpPr>
          <p:nvPr>
            <p:ph sz="quarter" idx="4294967295"/>
          </p:nvPr>
        </p:nvSpPr>
        <p:spPr>
          <a:xfrm>
            <a:off x="349122" y="1652370"/>
            <a:ext cx="8653475" cy="4661919"/>
          </a:xfrm>
          <a:prstGeom prst="rect">
            <a:avLst/>
          </a:prstGeom>
        </p:spPr>
        <p:txBody>
          <a:bodyPr anchor="ctr"/>
          <a:lstStyle/>
          <a:p>
            <a:pPr marL="365760" indent="-365760">
              <a:spcAft>
                <a:spcPts val="2400"/>
              </a:spcAft>
              <a:buClr>
                <a:srgbClr val="1663C5"/>
              </a:buClr>
              <a:buSzPct val="125000"/>
              <a:buFont typeface="Arial" panose="020B0604020202020204" pitchFamily="34" charset="0"/>
              <a:buChar char="•"/>
            </a:pPr>
            <a:r>
              <a:rPr lang="en-US" sz="2000" b="1" dirty="0">
                <a:solidFill>
                  <a:srgbClr val="1663C5"/>
                </a:solidFill>
              </a:rPr>
              <a:t>Injectable </a:t>
            </a:r>
            <a:r>
              <a:rPr lang="en-US" sz="2000" dirty="0">
                <a:solidFill>
                  <a:schemeClr val="tx1"/>
                </a:solidFill>
              </a:rPr>
              <a:t>delivery of </a:t>
            </a:r>
            <a:r>
              <a:rPr lang="en-US" sz="2000" b="1" dirty="0">
                <a:solidFill>
                  <a:srgbClr val="1663C5"/>
                </a:solidFill>
              </a:rPr>
              <a:t>ibuprofen</a:t>
            </a:r>
          </a:p>
          <a:p>
            <a:pPr marL="365760" indent="-365760">
              <a:spcAft>
                <a:spcPts val="2400"/>
              </a:spcAft>
              <a:buClr>
                <a:srgbClr val="1663C5"/>
              </a:buClr>
              <a:buSzPct val="125000"/>
              <a:buFont typeface="Arial" panose="020B0604020202020204" pitchFamily="34" charset="0"/>
              <a:buChar char="•"/>
            </a:pPr>
            <a:r>
              <a:rPr lang="en-US" sz="2000" b="1" dirty="0">
                <a:solidFill>
                  <a:srgbClr val="1663C5"/>
                </a:solidFill>
              </a:rPr>
              <a:t>Developed</a:t>
            </a:r>
            <a:r>
              <a:rPr lang="en-US" sz="2000" dirty="0"/>
              <a:t> and </a:t>
            </a:r>
            <a:r>
              <a:rPr lang="en-US" sz="2000" b="1" dirty="0">
                <a:solidFill>
                  <a:srgbClr val="1663C5"/>
                </a:solidFill>
              </a:rPr>
              <a:t>registered</a:t>
            </a:r>
            <a:r>
              <a:rPr lang="en-US" sz="2000" dirty="0"/>
              <a:t> by </a:t>
            </a:r>
            <a:r>
              <a:rPr lang="en-US" sz="2000" dirty="0">
                <a:solidFill>
                  <a:schemeClr val="tx1"/>
                </a:solidFill>
              </a:rPr>
              <a:t>Cumberland</a:t>
            </a:r>
          </a:p>
          <a:p>
            <a:pPr marL="365760" indent="-365760">
              <a:spcAft>
                <a:spcPts val="2400"/>
              </a:spcAft>
              <a:buClr>
                <a:srgbClr val="1663C5"/>
              </a:buClr>
              <a:buSzPct val="125000"/>
              <a:buFont typeface="Arial" panose="020B0604020202020204" pitchFamily="34" charset="0"/>
              <a:buChar char="•"/>
            </a:pPr>
            <a:r>
              <a:rPr lang="en-US" sz="2000" b="1" dirty="0">
                <a:solidFill>
                  <a:srgbClr val="1663C5"/>
                </a:solidFill>
              </a:rPr>
              <a:t>Antipyretic, analgesic </a:t>
            </a:r>
            <a:r>
              <a:rPr lang="en-US" sz="2000" b="1" u="sng" dirty="0">
                <a:solidFill>
                  <a:srgbClr val="1663C5"/>
                </a:solidFill>
              </a:rPr>
              <a:t>&amp;</a:t>
            </a:r>
            <a:r>
              <a:rPr lang="en-US" sz="2000" b="1" dirty="0">
                <a:solidFill>
                  <a:srgbClr val="1663C5"/>
                </a:solidFill>
              </a:rPr>
              <a:t> anti-inflammatory </a:t>
            </a:r>
            <a:r>
              <a:rPr lang="en-US" sz="2000" dirty="0">
                <a:solidFill>
                  <a:schemeClr val="tx1"/>
                </a:solidFill>
              </a:rPr>
              <a:t>properties</a:t>
            </a:r>
          </a:p>
          <a:p>
            <a:pPr marL="365760" indent="-365760">
              <a:spcAft>
                <a:spcPts val="2400"/>
              </a:spcAft>
              <a:buClr>
                <a:srgbClr val="1663C5"/>
              </a:buClr>
              <a:buSzPct val="125000"/>
              <a:buFont typeface="Arial" panose="020B0604020202020204" pitchFamily="34" charset="0"/>
              <a:buChar char="•"/>
            </a:pPr>
            <a:r>
              <a:rPr lang="en-US" sz="2000" dirty="0">
                <a:solidFill>
                  <a:schemeClr val="tx1"/>
                </a:solidFill>
              </a:rPr>
              <a:t>Evaluated in </a:t>
            </a:r>
            <a:r>
              <a:rPr lang="en-US" sz="2000" b="1" dirty="0">
                <a:solidFill>
                  <a:srgbClr val="1663C5"/>
                </a:solidFill>
              </a:rPr>
              <a:t>published studies </a:t>
            </a:r>
            <a:r>
              <a:rPr lang="en-US" sz="2000" dirty="0">
                <a:solidFill>
                  <a:schemeClr val="tx1"/>
                </a:solidFill>
              </a:rPr>
              <a:t>with ~ </a:t>
            </a:r>
            <a:r>
              <a:rPr lang="en-US" sz="2000" b="1" dirty="0">
                <a:solidFill>
                  <a:srgbClr val="1663C5"/>
                </a:solidFill>
              </a:rPr>
              <a:t>2,000 patients </a:t>
            </a:r>
          </a:p>
          <a:p>
            <a:pPr marL="365760" indent="-365760">
              <a:spcAft>
                <a:spcPts val="2400"/>
              </a:spcAft>
              <a:buClr>
                <a:srgbClr val="1663C5"/>
              </a:buClr>
              <a:buSzPct val="125000"/>
              <a:buFont typeface="Arial" panose="020B0604020202020204" pitchFamily="34" charset="0"/>
              <a:buChar char="•"/>
            </a:pPr>
            <a:r>
              <a:rPr lang="en-US" sz="2000" b="1" dirty="0">
                <a:solidFill>
                  <a:srgbClr val="1663C5"/>
                </a:solidFill>
              </a:rPr>
              <a:t>Approved </a:t>
            </a:r>
            <a:r>
              <a:rPr lang="en-US" sz="2000" dirty="0">
                <a:solidFill>
                  <a:schemeClr val="tx1"/>
                </a:solidFill>
              </a:rPr>
              <a:t>for use in </a:t>
            </a:r>
            <a:r>
              <a:rPr lang="en-US" sz="2000" b="1" dirty="0">
                <a:solidFill>
                  <a:srgbClr val="1663C5"/>
                </a:solidFill>
              </a:rPr>
              <a:t>adults, children </a:t>
            </a:r>
            <a:r>
              <a:rPr lang="en-US" sz="2000" dirty="0">
                <a:solidFill>
                  <a:schemeClr val="tx1"/>
                </a:solidFill>
              </a:rPr>
              <a:t>and</a:t>
            </a:r>
            <a:r>
              <a:rPr lang="en-US" sz="2000" b="1" dirty="0">
                <a:solidFill>
                  <a:srgbClr val="1663C5"/>
                </a:solidFill>
              </a:rPr>
              <a:t> newborns</a:t>
            </a:r>
            <a:endParaRPr lang="en-US" sz="2000" dirty="0">
              <a:solidFill>
                <a:schemeClr val="tx1"/>
              </a:solidFill>
            </a:endParaRPr>
          </a:p>
          <a:p>
            <a:pPr marL="365760" indent="-365760">
              <a:spcAft>
                <a:spcPts val="2400"/>
              </a:spcAft>
              <a:buClr>
                <a:srgbClr val="1663C5"/>
              </a:buClr>
              <a:buSzPct val="125000"/>
              <a:buFont typeface="Arial" panose="020B0604020202020204" pitchFamily="34" charset="0"/>
              <a:buChar char="•"/>
            </a:pPr>
            <a:r>
              <a:rPr lang="en-US" sz="2000" b="1" dirty="0">
                <a:solidFill>
                  <a:srgbClr val="1663C5"/>
                </a:solidFill>
              </a:rPr>
              <a:t>Prior to surgery </a:t>
            </a:r>
            <a:r>
              <a:rPr lang="en-US" sz="2000" dirty="0"/>
              <a:t>administration approved by FDA</a:t>
            </a:r>
          </a:p>
          <a:p>
            <a:pPr marL="365760" indent="-365760">
              <a:spcAft>
                <a:spcPts val="2400"/>
              </a:spcAft>
              <a:buClr>
                <a:srgbClr val="1663C5"/>
              </a:buClr>
              <a:buSzPct val="125000"/>
              <a:buFont typeface="Arial" panose="020B0604020202020204" pitchFamily="34" charset="0"/>
              <a:buChar char="•"/>
            </a:pPr>
            <a:r>
              <a:rPr lang="en-US" sz="2000" dirty="0"/>
              <a:t>New data</a:t>
            </a:r>
            <a:r>
              <a:rPr lang="en-US" sz="2000" dirty="0">
                <a:solidFill>
                  <a:schemeClr val="tx1"/>
                </a:solidFill>
              </a:rPr>
              <a:t> with </a:t>
            </a:r>
            <a:r>
              <a:rPr lang="en-US" sz="2000" b="1" dirty="0">
                <a:solidFill>
                  <a:srgbClr val="1663C5"/>
                </a:solidFill>
              </a:rPr>
              <a:t>favorable comparison to ketorolac</a:t>
            </a:r>
          </a:p>
          <a:p>
            <a:pPr marL="365760" indent="-365760">
              <a:spcAft>
                <a:spcPts val="2400"/>
              </a:spcAft>
              <a:buClr>
                <a:srgbClr val="1663C5"/>
              </a:buClr>
              <a:buSzPct val="125000"/>
              <a:buFont typeface="Arial" panose="020B0604020202020204" pitchFamily="34" charset="0"/>
              <a:buChar char="•"/>
            </a:pPr>
            <a:r>
              <a:rPr lang="en-US" sz="2000" b="1" dirty="0">
                <a:solidFill>
                  <a:srgbClr val="1663C5"/>
                </a:solidFill>
              </a:rPr>
              <a:t>Recent publication </a:t>
            </a:r>
            <a:r>
              <a:rPr lang="en-US" sz="2000" dirty="0">
                <a:solidFill>
                  <a:schemeClr val="tx1"/>
                </a:solidFill>
              </a:rPr>
              <a:t>featuring profile </a:t>
            </a:r>
            <a:r>
              <a:rPr lang="en-US" sz="2000" b="1" dirty="0">
                <a:solidFill>
                  <a:srgbClr val="1663C5"/>
                </a:solidFill>
              </a:rPr>
              <a:t>in geriatric patients</a:t>
            </a:r>
          </a:p>
          <a:p>
            <a:pPr>
              <a:spcAft>
                <a:spcPts val="1998"/>
              </a:spcAft>
            </a:pPr>
            <a:endParaRPr lang="en-US" dirty="0"/>
          </a:p>
        </p:txBody>
      </p:sp>
      <p:sp>
        <p:nvSpPr>
          <p:cNvPr id="4" name="object 17"/>
          <p:cNvSpPr txBox="1"/>
          <p:nvPr/>
        </p:nvSpPr>
        <p:spPr>
          <a:xfrm>
            <a:off x="818492" y="6068453"/>
            <a:ext cx="5225948" cy="163891"/>
          </a:xfrm>
          <a:prstGeom prst="rect">
            <a:avLst/>
          </a:prstGeom>
        </p:spPr>
        <p:txBody>
          <a:bodyPr vert="horz" wrap="square" lIns="0" tIns="0" rIns="0" bIns="0" rtlCol="0">
            <a:spAutoFit/>
          </a:bodyPr>
          <a:lstStyle/>
          <a:p>
            <a:pPr marL="16913" defTabSz="1217706">
              <a:defRPr/>
            </a:pPr>
            <a:r>
              <a:rPr lang="en-US" sz="1065" i="1" spc="7" dirty="0">
                <a:solidFill>
                  <a:srgbClr val="061D39"/>
                </a:solidFill>
                <a:latin typeface="HelveticaNeueLTCom-LtIt"/>
                <a:cs typeface="HelveticaNeueLTCom-LtIt"/>
              </a:rPr>
              <a:t>*</a:t>
            </a:r>
            <a:endParaRPr sz="1065" dirty="0">
              <a:solidFill>
                <a:prstClr val="black"/>
              </a:solidFill>
              <a:latin typeface="HelveticaNeueLTCom-LtIt"/>
              <a:cs typeface="HelveticaNeueLTCom-LtIt"/>
            </a:endParaRPr>
          </a:p>
        </p:txBody>
      </p:sp>
      <p:pic>
        <p:nvPicPr>
          <p:cNvPr id="6" name="Picture 5">
            <a:extLst>
              <a:ext uri="{FF2B5EF4-FFF2-40B4-BE49-F238E27FC236}">
                <a16:creationId xmlns:a16="http://schemas.microsoft.com/office/drawing/2014/main" id="{4FAE5AF8-D2F7-4805-AB07-C3723F682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598" y="1"/>
            <a:ext cx="3230584" cy="6666534"/>
          </a:xfrm>
          <a:prstGeom prst="rect">
            <a:avLst/>
          </a:prstGeom>
          <a:effectLst>
            <a:outerShdw blurRad="228600" dist="38100" dir="2700000" algn="tl" rotWithShape="0">
              <a:prstClr val="black">
                <a:alpha val="40000"/>
              </a:prstClr>
            </a:outerShdw>
            <a:softEdge rad="31750"/>
          </a:effectLst>
        </p:spPr>
      </p:pic>
      <p:sp>
        <p:nvSpPr>
          <p:cNvPr id="7" name="object 17">
            <a:extLst>
              <a:ext uri="{FF2B5EF4-FFF2-40B4-BE49-F238E27FC236}">
                <a16:creationId xmlns:a16="http://schemas.microsoft.com/office/drawing/2014/main" id="{099EA455-403D-41FF-B6BE-AEC981BC2F7D}"/>
              </a:ext>
            </a:extLst>
          </p:cNvPr>
          <p:cNvSpPr/>
          <p:nvPr/>
        </p:nvSpPr>
        <p:spPr>
          <a:xfrm>
            <a:off x="287828" y="418618"/>
            <a:ext cx="3551615" cy="714076"/>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1217706"/>
            <a:endParaRPr sz="2397" dirty="0">
              <a:solidFill>
                <a:prstClr val="black"/>
              </a:solidFill>
              <a:latin typeface="Calibri"/>
            </a:endParaRPr>
          </a:p>
        </p:txBody>
      </p:sp>
      <p:pic>
        <p:nvPicPr>
          <p:cNvPr id="9" name="Picture 8" descr="A close up of a logo&#10;&#10;Description generated with high confidence">
            <a:extLst>
              <a:ext uri="{FF2B5EF4-FFF2-40B4-BE49-F238E27FC236}">
                <a16:creationId xmlns:a16="http://schemas.microsoft.com/office/drawing/2014/main" id="{AB845248-13AE-47EC-A3BA-8C789B3110B7}"/>
              </a:ext>
            </a:extLst>
          </p:cNvPr>
          <p:cNvPicPr>
            <a:picLocks noChangeAspect="1"/>
          </p:cNvPicPr>
          <p:nvPr/>
        </p:nvPicPr>
        <p:blipFill rotWithShape="1">
          <a:blip r:embed="rId6">
            <a:extLst>
              <a:ext uri="{28A0092B-C50C-407E-A947-70E740481C1C}">
                <a14:useLocalDpi xmlns:a14="http://schemas.microsoft.com/office/drawing/2010/main" val="0"/>
              </a:ext>
            </a:extLst>
          </a:blip>
          <a:srcRect t="50000"/>
          <a:stretch/>
        </p:blipFill>
        <p:spPr>
          <a:xfrm rot="10800000">
            <a:off x="-80361" y="-89325"/>
            <a:ext cx="12288718" cy="511385"/>
          </a:xfrm>
          <a:prstGeom prst="rect">
            <a:avLst/>
          </a:prstGeom>
        </p:spPr>
      </p:pic>
      <p:pic>
        <p:nvPicPr>
          <p:cNvPr id="10" name="Picture 9" descr="A close up of a logo&#10;&#10;Description generated with high confidence">
            <a:extLst>
              <a:ext uri="{FF2B5EF4-FFF2-40B4-BE49-F238E27FC236}">
                <a16:creationId xmlns:a16="http://schemas.microsoft.com/office/drawing/2014/main" id="{D1C63E86-C9E2-4F2A-A4BD-5E31FA7C058F}"/>
              </a:ext>
            </a:extLst>
          </p:cNvPr>
          <p:cNvPicPr>
            <a:picLocks noChangeAspect="1"/>
          </p:cNvPicPr>
          <p:nvPr/>
        </p:nvPicPr>
        <p:blipFill rotWithShape="1">
          <a:blip r:embed="rId6">
            <a:extLst>
              <a:ext uri="{28A0092B-C50C-407E-A947-70E740481C1C}">
                <a14:useLocalDpi xmlns:a14="http://schemas.microsoft.com/office/drawing/2010/main" val="0"/>
              </a:ext>
            </a:extLst>
          </a:blip>
          <a:srcRect t="43958"/>
          <a:stretch/>
        </p:blipFill>
        <p:spPr>
          <a:xfrm>
            <a:off x="-80361" y="6244941"/>
            <a:ext cx="12264844" cy="705223"/>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21787CB6-C399-4501-80CB-2F1F03DDE454}"/>
              </a:ext>
            </a:extLst>
          </p:cNvPr>
          <p:cNvPicPr>
            <a:picLocks noChangeAspect="1"/>
          </p:cNvPicPr>
          <p:nvPr/>
        </p:nvPicPr>
        <p:blipFill rotWithShape="1">
          <a:blip r:embed="rId6">
            <a:extLst>
              <a:ext uri="{28A0092B-C50C-407E-A947-70E740481C1C}">
                <a14:useLocalDpi xmlns:a14="http://schemas.microsoft.com/office/drawing/2010/main" val="0"/>
              </a:ext>
            </a:extLst>
          </a:blip>
          <a:srcRect l="37286" t="92281" r="46715" b="7069"/>
          <a:stretch/>
        </p:blipFill>
        <p:spPr>
          <a:xfrm rot="10800000" flipV="1">
            <a:off x="-80361" y="1222020"/>
            <a:ext cx="4468642" cy="60884"/>
          </a:xfrm>
          <a:prstGeom prst="rect">
            <a:avLst/>
          </a:prstGeom>
        </p:spPr>
      </p:pic>
      <p:grpSp>
        <p:nvGrpSpPr>
          <p:cNvPr id="12" name="Group 11">
            <a:extLst>
              <a:ext uri="{FF2B5EF4-FFF2-40B4-BE49-F238E27FC236}">
                <a16:creationId xmlns:a16="http://schemas.microsoft.com/office/drawing/2014/main" id="{4F0ECEFB-D0F0-4214-9E4B-B2857153518E}"/>
              </a:ext>
            </a:extLst>
          </p:cNvPr>
          <p:cNvGrpSpPr/>
          <p:nvPr/>
        </p:nvGrpSpPr>
        <p:grpSpPr>
          <a:xfrm>
            <a:off x="11781840" y="6504931"/>
            <a:ext cx="280185" cy="302380"/>
            <a:chOff x="8645461" y="4730076"/>
            <a:chExt cx="333686" cy="376925"/>
          </a:xfrm>
        </p:grpSpPr>
        <p:sp>
          <p:nvSpPr>
            <p:cNvPr id="15" name="object 5">
              <a:extLst>
                <a:ext uri="{FF2B5EF4-FFF2-40B4-BE49-F238E27FC236}">
                  <a16:creationId xmlns:a16="http://schemas.microsoft.com/office/drawing/2014/main" id="{A3123752-E1E2-4696-9500-6C5F255BD2AB}"/>
                </a:ext>
              </a:extLst>
            </p:cNvPr>
            <p:cNvSpPr/>
            <p:nvPr/>
          </p:nvSpPr>
          <p:spPr>
            <a:xfrm>
              <a:off x="8645461" y="4898897"/>
              <a:ext cx="166687" cy="113398"/>
            </a:xfrm>
            <a:prstGeom prst="rect">
              <a:avLst/>
            </a:prstGeom>
            <a:blipFill>
              <a:blip r:embed="rId7"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6" name="object 6">
              <a:extLst>
                <a:ext uri="{FF2B5EF4-FFF2-40B4-BE49-F238E27FC236}">
                  <a16:creationId xmlns:a16="http://schemas.microsoft.com/office/drawing/2014/main" id="{04181207-D842-4321-A359-3456B8F92F55}"/>
                </a:ext>
              </a:extLst>
            </p:cNvPr>
            <p:cNvSpPr/>
            <p:nvPr/>
          </p:nvSpPr>
          <p:spPr>
            <a:xfrm>
              <a:off x="8647302" y="4909271"/>
              <a:ext cx="165100" cy="103505"/>
            </a:xfrm>
            <a:custGeom>
              <a:avLst/>
              <a:gdLst/>
              <a:ahLst/>
              <a:cxnLst/>
              <a:rect l="l" t="t" r="r" b="b"/>
              <a:pathLst>
                <a:path w="165100" h="103504">
                  <a:moveTo>
                    <a:pt x="164845" y="42253"/>
                  </a:moveTo>
                  <a:lnTo>
                    <a:pt x="164845" y="103023"/>
                  </a:lnTo>
                  <a:lnTo>
                    <a:pt x="148540" y="102439"/>
                  </a:lnTo>
                  <a:lnTo>
                    <a:pt x="102585" y="94111"/>
                  </a:lnTo>
                  <a:lnTo>
                    <a:pt x="62592" y="77056"/>
                  </a:lnTo>
                  <a:lnTo>
                    <a:pt x="30522" y="52731"/>
                  </a:lnTo>
                  <a:lnTo>
                    <a:pt x="3472" y="11513"/>
                  </a:lnTo>
                  <a:lnTo>
                    <a:pt x="0" y="0"/>
                  </a:lnTo>
                  <a:lnTo>
                    <a:pt x="3333" y="5494"/>
                  </a:lnTo>
                  <a:lnTo>
                    <a:pt x="8539" y="10696"/>
                  </a:lnTo>
                  <a:lnTo>
                    <a:pt x="45846" y="28135"/>
                  </a:lnTo>
                  <a:lnTo>
                    <a:pt x="87996" y="37044"/>
                  </a:lnTo>
                  <a:lnTo>
                    <a:pt x="138929" y="41704"/>
                  </a:lnTo>
                  <a:lnTo>
                    <a:pt x="157336" y="42208"/>
                  </a:lnTo>
                  <a:lnTo>
                    <a:pt x="164845" y="42253"/>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17" name="object 7">
              <a:extLst>
                <a:ext uri="{FF2B5EF4-FFF2-40B4-BE49-F238E27FC236}">
                  <a16:creationId xmlns:a16="http://schemas.microsoft.com/office/drawing/2014/main" id="{55DBD016-F255-4561-ABF4-C957DCF4C3A7}"/>
                </a:ext>
              </a:extLst>
            </p:cNvPr>
            <p:cNvSpPr/>
            <p:nvPr/>
          </p:nvSpPr>
          <p:spPr>
            <a:xfrm>
              <a:off x="8812148" y="4823358"/>
              <a:ext cx="166725" cy="113423"/>
            </a:xfrm>
            <a:prstGeom prst="rect">
              <a:avLst/>
            </a:prstGeom>
            <a:blipFill>
              <a:blip r:embed="rId8"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18" name="object 8">
              <a:extLst>
                <a:ext uri="{FF2B5EF4-FFF2-40B4-BE49-F238E27FC236}">
                  <a16:creationId xmlns:a16="http://schemas.microsoft.com/office/drawing/2014/main" id="{BB75E4A7-9196-440C-8235-324420BBC4BF}"/>
                </a:ext>
              </a:extLst>
            </p:cNvPr>
            <p:cNvSpPr/>
            <p:nvPr/>
          </p:nvSpPr>
          <p:spPr>
            <a:xfrm>
              <a:off x="8812147" y="4823362"/>
              <a:ext cx="164465" cy="107950"/>
            </a:xfrm>
            <a:custGeom>
              <a:avLst/>
              <a:gdLst/>
              <a:ahLst/>
              <a:cxnLst/>
              <a:rect l="l" t="t" r="r" b="b"/>
              <a:pathLst>
                <a:path w="164465" h="107950">
                  <a:moveTo>
                    <a:pt x="0" y="0"/>
                  </a:moveTo>
                  <a:lnTo>
                    <a:pt x="0" y="59499"/>
                  </a:lnTo>
                  <a:lnTo>
                    <a:pt x="18112" y="59788"/>
                  </a:lnTo>
                  <a:lnTo>
                    <a:pt x="35669" y="60652"/>
                  </a:lnTo>
                  <a:lnTo>
                    <a:pt x="84020" y="66672"/>
                  </a:lnTo>
                  <a:lnTo>
                    <a:pt x="123831" y="77780"/>
                  </a:lnTo>
                  <a:lnTo>
                    <a:pt x="159049" y="100389"/>
                  </a:lnTo>
                  <a:lnTo>
                    <a:pt x="164009" y="107417"/>
                  </a:lnTo>
                  <a:lnTo>
                    <a:pt x="162220" y="96336"/>
                  </a:lnTo>
                  <a:lnTo>
                    <a:pt x="139927" y="55334"/>
                  </a:lnTo>
                  <a:lnTo>
                    <a:pt x="109645" y="29994"/>
                  </a:lnTo>
                  <a:lnTo>
                    <a:pt x="70238" y="11353"/>
                  </a:lnTo>
                  <a:lnTo>
                    <a:pt x="23954" y="1262"/>
                  </a:lnTo>
                  <a:lnTo>
                    <a:pt x="7386" y="119"/>
                  </a:lnTo>
                  <a:lnTo>
                    <a:pt x="0" y="0"/>
                  </a:lnTo>
                  <a:close/>
                </a:path>
              </a:pathLst>
            </a:custGeom>
            <a:ln w="3175">
              <a:solidFill>
                <a:srgbClr val="76787A"/>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19" name="object 9">
              <a:extLst>
                <a:ext uri="{FF2B5EF4-FFF2-40B4-BE49-F238E27FC236}">
                  <a16:creationId xmlns:a16="http://schemas.microsoft.com/office/drawing/2014/main" id="{0EF4991E-C6CC-4092-9B68-DBFDF425C919}"/>
                </a:ext>
              </a:extLst>
            </p:cNvPr>
            <p:cNvSpPr/>
            <p:nvPr/>
          </p:nvSpPr>
          <p:spPr>
            <a:xfrm>
              <a:off x="8645461" y="4730076"/>
              <a:ext cx="166687" cy="147154"/>
            </a:xfrm>
            <a:prstGeom prst="rect">
              <a:avLst/>
            </a:prstGeom>
            <a:blipFill>
              <a:blip r:embed="rId9"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20" name="object 10">
              <a:extLst>
                <a:ext uri="{FF2B5EF4-FFF2-40B4-BE49-F238E27FC236}">
                  <a16:creationId xmlns:a16="http://schemas.microsoft.com/office/drawing/2014/main" id="{4E9F3781-2F2C-4325-96F6-743A1CF10C11}"/>
                </a:ext>
              </a:extLst>
            </p:cNvPr>
            <p:cNvSpPr/>
            <p:nvPr/>
          </p:nvSpPr>
          <p:spPr>
            <a:xfrm>
              <a:off x="8646405" y="4730079"/>
              <a:ext cx="165735" cy="141605"/>
            </a:xfrm>
            <a:custGeom>
              <a:avLst/>
              <a:gdLst/>
              <a:ahLst/>
              <a:cxnLst/>
              <a:rect l="l" t="t" r="r" b="b"/>
              <a:pathLst>
                <a:path w="165734" h="141604">
                  <a:moveTo>
                    <a:pt x="151920" y="26276"/>
                  </a:moveTo>
                  <a:lnTo>
                    <a:pt x="139315" y="32997"/>
                  </a:lnTo>
                  <a:lnTo>
                    <a:pt x="126879" y="36820"/>
                  </a:lnTo>
                  <a:lnTo>
                    <a:pt x="115804" y="39387"/>
                  </a:lnTo>
                  <a:lnTo>
                    <a:pt x="100800" y="43561"/>
                  </a:lnTo>
                  <a:lnTo>
                    <a:pt x="60492" y="61641"/>
                  </a:lnTo>
                  <a:lnTo>
                    <a:pt x="28733" y="86911"/>
                  </a:lnTo>
                  <a:lnTo>
                    <a:pt x="2995" y="129242"/>
                  </a:lnTo>
                  <a:lnTo>
                    <a:pt x="0" y="141003"/>
                  </a:lnTo>
                  <a:lnTo>
                    <a:pt x="3461" y="134695"/>
                  </a:lnTo>
                  <a:lnTo>
                    <a:pt x="8720" y="128763"/>
                  </a:lnTo>
                  <a:lnTo>
                    <a:pt x="45614" y="109154"/>
                  </a:lnTo>
                  <a:lnTo>
                    <a:pt x="86984" y="99260"/>
                  </a:lnTo>
                  <a:lnTo>
                    <a:pt x="136935" y="94015"/>
                  </a:lnTo>
                  <a:lnTo>
                    <a:pt x="155001" y="93381"/>
                  </a:lnTo>
                  <a:lnTo>
                    <a:pt x="165738" y="47713"/>
                  </a:lnTo>
                  <a:lnTo>
                    <a:pt x="165738" y="33769"/>
                  </a:lnTo>
                  <a:lnTo>
                    <a:pt x="165738" y="0"/>
                  </a:lnTo>
                  <a:lnTo>
                    <a:pt x="163416" y="15029"/>
                  </a:lnTo>
                  <a:lnTo>
                    <a:pt x="156458" y="23005"/>
                  </a:lnTo>
                  <a:lnTo>
                    <a:pt x="151920" y="26276"/>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sp>
          <p:nvSpPr>
            <p:cNvPr id="21" name="object 11">
              <a:extLst>
                <a:ext uri="{FF2B5EF4-FFF2-40B4-BE49-F238E27FC236}">
                  <a16:creationId xmlns:a16="http://schemas.microsoft.com/office/drawing/2014/main" id="{67E31121-A747-445E-9AA3-B2EC91A058F3}"/>
                </a:ext>
              </a:extLst>
            </p:cNvPr>
            <p:cNvSpPr/>
            <p:nvPr/>
          </p:nvSpPr>
          <p:spPr>
            <a:xfrm>
              <a:off x="8812148" y="4959679"/>
              <a:ext cx="166725" cy="147180"/>
            </a:xfrm>
            <a:prstGeom prst="rect">
              <a:avLst/>
            </a:prstGeom>
            <a:blipFill>
              <a:blip r:embed="rId10" cstate="print"/>
              <a:stretch>
                <a:fillRect/>
              </a:stretch>
            </a:blipFill>
          </p:spPr>
          <p:txBody>
            <a:bodyPr wrap="square" lIns="0" tIns="0" rIns="0" bIns="0" rtlCol="0"/>
            <a:lstStyle/>
            <a:p>
              <a:pPr defTabSz="1216215">
                <a:defRPr/>
              </a:pPr>
              <a:endParaRPr sz="2390" dirty="0">
                <a:solidFill>
                  <a:prstClr val="black"/>
                </a:solidFill>
                <a:latin typeface="Arial" panose="020B0604020202020204"/>
              </a:endParaRPr>
            </a:p>
          </p:txBody>
        </p:sp>
        <p:sp>
          <p:nvSpPr>
            <p:cNvPr id="22" name="object 12">
              <a:extLst>
                <a:ext uri="{FF2B5EF4-FFF2-40B4-BE49-F238E27FC236}">
                  <a16:creationId xmlns:a16="http://schemas.microsoft.com/office/drawing/2014/main" id="{8A6E69C5-DE24-4DBA-9CC5-EE8DB9E5F320}"/>
                </a:ext>
              </a:extLst>
            </p:cNvPr>
            <p:cNvSpPr/>
            <p:nvPr/>
          </p:nvSpPr>
          <p:spPr>
            <a:xfrm>
              <a:off x="8812142" y="4959681"/>
              <a:ext cx="167005" cy="147320"/>
            </a:xfrm>
            <a:custGeom>
              <a:avLst/>
              <a:gdLst/>
              <a:ahLst/>
              <a:cxnLst/>
              <a:rect l="l" t="t" r="r" b="b"/>
              <a:pathLst>
                <a:path w="167004" h="147320">
                  <a:moveTo>
                    <a:pt x="166725" y="0"/>
                  </a:moveTo>
                  <a:lnTo>
                    <a:pt x="132525" y="31482"/>
                  </a:lnTo>
                  <a:lnTo>
                    <a:pt x="95292" y="43524"/>
                  </a:lnTo>
                  <a:lnTo>
                    <a:pt x="48789" y="50535"/>
                  </a:lnTo>
                  <a:lnTo>
                    <a:pt x="13955" y="52457"/>
                  </a:lnTo>
                  <a:lnTo>
                    <a:pt x="0" y="99453"/>
                  </a:lnTo>
                  <a:lnTo>
                    <a:pt x="0" y="113398"/>
                  </a:lnTo>
                  <a:lnTo>
                    <a:pt x="0" y="147180"/>
                  </a:lnTo>
                  <a:lnTo>
                    <a:pt x="2350" y="132143"/>
                  </a:lnTo>
                  <a:lnTo>
                    <a:pt x="9302" y="124181"/>
                  </a:lnTo>
                  <a:lnTo>
                    <a:pt x="23242" y="116021"/>
                  </a:lnTo>
                  <a:lnTo>
                    <a:pt x="35607" y="111365"/>
                  </a:lnTo>
                  <a:lnTo>
                    <a:pt x="46191" y="108667"/>
                  </a:lnTo>
                  <a:lnTo>
                    <a:pt x="61714" y="104395"/>
                  </a:lnTo>
                  <a:lnTo>
                    <a:pt x="103053" y="86412"/>
                  </a:lnTo>
                  <a:lnTo>
                    <a:pt x="135381" y="61701"/>
                  </a:lnTo>
                  <a:lnTo>
                    <a:pt x="161877" y="20564"/>
                  </a:lnTo>
                  <a:lnTo>
                    <a:pt x="165164" y="9142"/>
                  </a:lnTo>
                  <a:lnTo>
                    <a:pt x="166725" y="0"/>
                  </a:lnTo>
                  <a:close/>
                </a:path>
              </a:pathLst>
            </a:custGeom>
            <a:ln w="3175">
              <a:solidFill>
                <a:srgbClr val="003875"/>
              </a:solidFill>
            </a:ln>
          </p:spPr>
          <p:txBody>
            <a:bodyPr wrap="square" lIns="0" tIns="0" rIns="0" bIns="0" rtlCol="0"/>
            <a:lstStyle/>
            <a:p>
              <a:pPr defTabSz="1216215">
                <a:defRPr/>
              </a:pPr>
              <a:endParaRPr sz="2390" dirty="0">
                <a:solidFill>
                  <a:prstClr val="black"/>
                </a:solidFill>
                <a:latin typeface="Arial" panose="020B0604020202020204"/>
              </a:endParaRPr>
            </a:p>
          </p:txBody>
        </p:sp>
      </p:grpSp>
      <p:sp>
        <p:nvSpPr>
          <p:cNvPr id="2" name="Rectangle 1">
            <a:extLst>
              <a:ext uri="{FF2B5EF4-FFF2-40B4-BE49-F238E27FC236}">
                <a16:creationId xmlns:a16="http://schemas.microsoft.com/office/drawing/2014/main" id="{0BF7641E-7CC3-A482-1F82-AE27EEEFD5D5}"/>
              </a:ext>
            </a:extLst>
          </p:cNvPr>
          <p:cNvSpPr/>
          <p:nvPr/>
        </p:nvSpPr>
        <p:spPr>
          <a:xfrm>
            <a:off x="91036" y="6552963"/>
            <a:ext cx="354584" cy="276551"/>
          </a:xfrm>
          <a:prstGeom prst="rect">
            <a:avLst/>
          </a:prstGeom>
        </p:spPr>
        <p:txBody>
          <a:bodyPr wrap="none">
            <a:spAutoFit/>
          </a:bodyPr>
          <a:lstStyle/>
          <a:p>
            <a:pPr defTabSz="1216215">
              <a:defRPr/>
            </a:pPr>
            <a:fld id="{ED10EECC-B954-425C-9FB1-DE734C7AE3AC}" type="slidenum">
              <a:rPr lang="en-US" sz="1197">
                <a:solidFill>
                  <a:srgbClr val="5B9BD5">
                    <a:lumMod val="60000"/>
                    <a:lumOff val="40000"/>
                  </a:srgbClr>
                </a:solidFill>
                <a:latin typeface="Arial" panose="020B0604020202020204" pitchFamily="34" charset="0"/>
                <a:cs typeface="Arial" panose="020B0604020202020204" pitchFamily="34" charset="0"/>
              </a:rPr>
              <a:pPr defTabSz="1216215">
                <a:defRPr/>
              </a:pPr>
              <a:t>9</a:t>
            </a:fld>
            <a:endParaRPr lang="en-US" sz="1197" dirty="0">
              <a:solidFill>
                <a:srgbClr val="5B9BD5">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5392349"/>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PI 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I Slide Blank Slide Presentation" id="{C788DD06-2872-4482-89FB-104BD43CA7DE}" vid="{F3265E9C-E937-44E6-B247-F7C69C899ACD}"/>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PI 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CPI 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7727</TotalTime>
  <Words>1335</Words>
  <Application>Microsoft Office PowerPoint</Application>
  <PresentationFormat>Widescreen</PresentationFormat>
  <Paragraphs>232</Paragraphs>
  <Slides>31</Slides>
  <Notes>23</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31</vt:i4>
      </vt:variant>
    </vt:vector>
  </HeadingPairs>
  <TitlesOfParts>
    <vt:vector size="48" baseType="lpstr">
      <vt:lpstr>Arial</vt:lpstr>
      <vt:lpstr>Arial Black</vt:lpstr>
      <vt:lpstr>Calibri</vt:lpstr>
      <vt:lpstr>Calibri Light</vt:lpstr>
      <vt:lpstr>Helvetica Neue LT Com 95 Black</vt:lpstr>
      <vt:lpstr>HelveticaNeueLTCom-Blk</vt:lpstr>
      <vt:lpstr>HelveticaNeueLTCom-LtIt</vt:lpstr>
      <vt:lpstr>HelveticaNeueLTCom-Md</vt:lpstr>
      <vt:lpstr>Office Theme</vt:lpstr>
      <vt:lpstr>CPI Default</vt:lpstr>
      <vt:lpstr>6_Office Theme</vt:lpstr>
      <vt:lpstr>5_Office Theme</vt:lpstr>
      <vt:lpstr>1_Office Theme</vt:lpstr>
      <vt:lpstr>3_Office Theme</vt:lpstr>
      <vt:lpstr>1_CPI Default</vt:lpstr>
      <vt:lpstr>2_CPI Default</vt:lpstr>
      <vt:lpstr>2_Office Theme</vt:lpstr>
      <vt:lpstr>PowerPoint Presentation</vt:lpstr>
      <vt:lpstr>PowerPoint Presentation</vt:lpstr>
      <vt:lpstr>PowerPoint Presentation</vt:lpstr>
      <vt:lpstr>PowerPoint Presentation</vt:lpstr>
      <vt:lpstr>PowerPoint Presentation</vt:lpstr>
      <vt:lpstr>Product 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Ifetroban Overview</vt:lpstr>
      <vt:lpstr>PowerPoint Presentation</vt:lpstr>
      <vt:lpstr>PowerPoint Presentation</vt:lpstr>
      <vt:lpstr>PowerPoint Presentation</vt:lpstr>
      <vt:lpstr>PowerPoint Presentation</vt:lpstr>
      <vt:lpstr>PowerPoint Presentation</vt:lpstr>
      <vt:lpstr>PowerPoint Presentation</vt:lpstr>
      <vt:lpstr>Building a Diversified Product Portfolio</vt:lpstr>
      <vt:lpstr>PowerPoint Presentation</vt:lpstr>
      <vt:lpstr>Acquisition Initiative</vt:lpstr>
      <vt:lpstr>Income Statement</vt:lpstr>
      <vt:lpstr>Summary  Balance Sheet</vt:lpstr>
      <vt:lpstr>Cumberland Moving Forward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Sessler</dc:creator>
  <cp:lastModifiedBy>A Kazimi</cp:lastModifiedBy>
  <cp:revision>136</cp:revision>
  <cp:lastPrinted>2025-11-04T15:47:01Z</cp:lastPrinted>
  <dcterms:created xsi:type="dcterms:W3CDTF">2021-09-13T21:10:59Z</dcterms:created>
  <dcterms:modified xsi:type="dcterms:W3CDTF">2026-02-27T01:34:52Z</dcterms:modified>
</cp:coreProperties>
</file>